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13DBE-E8C0-D9D7-0A0D-A498E6563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EAD25F-BA2F-4BDA-942E-44E996B47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BF2F5-759A-79B9-23E7-63A2CB25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23415-96AD-630F-56DC-BF813C79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43933-734B-363B-A7CD-856CFDD7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2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C30CA-B9BA-528B-F9BE-DC9B9C7A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A5026-569D-4ED6-16EA-F08FBB045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4028E-1790-1CAA-B623-FD2D97F2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E89BC-862D-E55C-3EA8-8A0F7D6D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83B31-E897-0F6E-F41C-DDD6B44E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8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CDDB1D-ED4F-7A3A-D484-31CA6C463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81080-7ABE-FF37-AD42-C357AA2D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40A6B-79EE-FC18-E51A-E9073C5C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93AD2-AEF0-8A96-1563-92EF9C9F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30079-E4B7-F11D-5853-65DA9165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3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AF92F-C73D-41EA-0A69-8393E61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B2A8C-1D11-46C5-F92A-A045541EC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E7607D-FF52-BB8C-7745-DD08FC2F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44788-894E-4F88-72F1-711C163E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E217D-6722-77DB-102F-06F4D7D8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25A62-0062-B2DE-6F82-81E5ED5C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56B8B-52C7-7927-56F8-10778129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73B6A-A5D8-75BC-B39E-F5F99B6D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28FA8-7C15-15C8-2661-69C9AF47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818AB-CE6F-B43B-AAC6-72A31F10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7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467DA-A822-2B5C-B267-15BF49D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2AB1A-E983-A095-1609-F53F9EA56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384E14-C75E-C350-D15E-DCF771CCB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377CA-61F9-CF93-06EB-D105774D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07D19B-0741-F95A-0613-D22C556F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FA326-6A95-5D27-F5DC-5F49EC4F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4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369AE-5C13-C6B8-4F25-BA8E9B6B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B22B9-2177-018C-51CF-6138E24B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9DF7D-F3AF-F4B9-BCE0-5E2E6A3D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80A4EC-AFDF-38DC-C9C5-0D0965405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006241-539B-54CB-74C0-97ABC7E4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34D77B-A1E7-9C7E-32E5-9BA60CEA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D5401B-5904-AB97-4853-9D7FD2F9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FD4188-E668-4F8D-24B6-3E32A94F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6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5FC9C-FEF7-3B19-18A6-9B078747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806F5-5954-1049-12AA-C6E3E06F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F65955-5049-5CE2-6E2F-C3B66D5A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274955-506A-05A0-8E95-919969F4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5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2ED0B9-F2C1-7327-DF30-ECC2D2CC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D38CA1-4387-C3AB-751E-B182F86A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386E47-1E5A-7362-2379-399B5387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BA38-6E41-993E-C20F-E295E76E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B9B9F-4F08-ABAC-A60C-E7C4D229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94C29-1026-0224-4830-EB6A1D099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82DE0-1C54-234F-9D76-5B6A82D22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F00E1-807F-A98C-0037-3D7B6DDF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64EE7-C920-00B6-23DE-BCEB434B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1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9D163-8168-9F28-8EFA-FC7C5B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6585AD-3435-57D2-A403-3986944A7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D1406-50B7-A280-8944-BAB52A25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38D36-5F79-02D9-A8CA-8982F6ED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84C7E-7215-AF41-AF6E-8D6F04B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BEC57-FB69-849A-E0A6-C54FE970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5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F73E37-470A-E81C-113B-13EB5B84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66FFB-F22E-1F90-914C-978D99D4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0B5DD-0317-99A6-6A5D-92DBC04F7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9657-1E8A-4A0E-AC14-7027C9850549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CB930-6182-1C1E-1748-F87FFF679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421FB-3083-43F7-C7F2-33D6D378D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F0AF-CAD9-4BE4-A859-090996EAD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3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5A9E64B-77DE-EA34-D988-57F1C5D259B5}"/>
              </a:ext>
            </a:extLst>
          </p:cNvPr>
          <p:cNvSpPr/>
          <p:nvPr/>
        </p:nvSpPr>
        <p:spPr>
          <a:xfrm>
            <a:off x="4922939" y="100669"/>
            <a:ext cx="2346121" cy="44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pauseSound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A64A59-6B75-F206-CFC8-59DF3B82764D}"/>
              </a:ext>
            </a:extLst>
          </p:cNvPr>
          <p:cNvSpPr/>
          <p:nvPr/>
        </p:nvSpPr>
        <p:spPr>
          <a:xfrm>
            <a:off x="4816678" y="1132514"/>
            <a:ext cx="2558642" cy="76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Mix_Pause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Mix_PauseMusic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EB2079-AE30-3C8D-B524-80511EA28BC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45285"/>
            <a:ext cx="1" cy="58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1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1</cp:revision>
  <dcterms:created xsi:type="dcterms:W3CDTF">2022-05-11T05:20:03Z</dcterms:created>
  <dcterms:modified xsi:type="dcterms:W3CDTF">2022-05-11T05:20:07Z</dcterms:modified>
</cp:coreProperties>
</file>