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0E025-4508-2DE1-1E92-D79CE94AE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9C1849-C4B0-161C-FF63-8624CC8F9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158D5-6715-A166-CD4E-9D2BA6C9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D92-4E90-477B-A904-C9F4F77A4E0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B7ADF-91C1-284A-E6BD-73D64A5C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416A1-07B0-4562-DBA8-377455A6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9D7B-8303-41B9-9CE9-6EE937BC0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2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7C53D-02C0-9EE7-15AD-8D9A93E5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28E052-BBB7-AC5C-546C-8D669CA48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86DB8-37FE-3157-5272-39DFF758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D92-4E90-477B-A904-C9F4F77A4E0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A5FED-1BD7-CAFF-F07E-0601A3EE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AF7A9-A5DC-DECD-D7D3-F0B1B273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9D7B-8303-41B9-9CE9-6EE937BC0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9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2F681A-51B8-6FD9-6DFF-AAA36A49F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3FBD52-EAE9-4A43-98BD-95FC9EF41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69705-99D9-8739-32E7-A847A1F3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D92-4E90-477B-A904-C9F4F77A4E0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FC8E7-0E55-9A13-B457-35D37D5E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28DE1-AA26-4173-B34B-2DD45A1D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9D7B-8303-41B9-9CE9-6EE937BC0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2859D-6F6A-21DA-9D59-99F12107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EFFE8-7CB3-5821-AFAD-99369A6D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C4A5D-C627-5967-CC27-8786B19A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D92-4E90-477B-A904-C9F4F77A4E0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B4DC6-B747-9ADA-24CD-7B922FD6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76BE3-57DB-8E2C-6953-D51A9D5C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9D7B-8303-41B9-9CE9-6EE937BC0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0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64935-D246-73D8-10A2-4AC3FFFF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3668FC-F7B5-15F5-D09E-E8BEA6337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2DEFF-978E-E144-BBB0-222642AC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D92-4E90-477B-A904-C9F4F77A4E0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BC4CD-7420-4C12-0E53-05A7AB4E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063B9-86C7-5C39-87E8-C560CBF1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9D7B-8303-41B9-9CE9-6EE937BC0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0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FDA3E-64BF-A863-6E4F-6C14C089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FF0DC-9AD1-4A4B-5A2E-7563A7DA2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B3D9C-C0AC-AB90-DDBE-A484659EF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78721-6F42-962A-A715-A9047F7F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D92-4E90-477B-A904-C9F4F77A4E0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00EBC9-6D70-C39E-53DF-D43FAB03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FFD5E-E1B9-CBF2-917C-7ADFC36F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9D7B-8303-41B9-9CE9-6EE937BC0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82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88AC2-A2F9-615A-FAD1-E98D0952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298B-8E0C-2927-F948-D9D938A5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E9E3EC-CA1A-687A-0C33-BCAC2B1A1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77F609-C88B-317D-EF4A-C09FD72CC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8C8D3D-03E7-7007-186C-FBC544039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D2926D-D7F3-8B40-5270-8F6FC8C8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D92-4E90-477B-A904-C9F4F77A4E0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99EBFD-50B0-4B15-8038-69019F4A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DB73D4-E17C-9B7A-CCD7-3519AE77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9D7B-8303-41B9-9CE9-6EE937BC0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31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7AECC-9539-0BCF-B992-68CE4F3D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0713AB-FD7F-8398-A5B0-3B8FDBA3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D92-4E90-477B-A904-C9F4F77A4E0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0F5213-7CB6-5651-841D-750A30C9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423367-90F3-7A50-D4DB-032BC341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9D7B-8303-41B9-9CE9-6EE937BC0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0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171ED0-6546-E5C3-9EFB-A31E06A2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D92-4E90-477B-A904-C9F4F77A4E0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14DAE8-4912-1E20-144C-A144323E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D4269F-2687-CAAD-908F-7E82AB78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9D7B-8303-41B9-9CE9-6EE937BC0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30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66217-235C-2412-47D2-24D22F8A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B1438-0DDE-69C4-9A9E-8ADAA3D37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736D41-2324-9B03-E0A3-B3EBC1C6E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633F5-43FA-F5A2-3AF2-55E7CEDE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D92-4E90-477B-A904-C9F4F77A4E0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9EDAC1-15C3-5538-A6F6-E19AD26C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0FC2D5-9D4D-77D3-6843-374789A7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9D7B-8303-41B9-9CE9-6EE937BC0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1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3B7EE-86B4-738A-2F9F-1C4C21E8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E54558-ABB1-3207-B014-719D7C05D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E43C63-8753-1A39-FE88-24A6F5D38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A2E8A-A1EB-E61F-DAE4-5EF85A2B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D92-4E90-477B-A904-C9F4F77A4E0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956FD9-2FDC-3393-76CF-3421648D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01B31E-C602-C6CF-E406-58456909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9D7B-8303-41B9-9CE9-6EE937BC0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2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0CDB79-44DF-9903-187F-D47B9399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F960-9E21-04EC-0BE1-83D25A6C8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0F32C-0708-39A6-4001-ABA835B89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AD92-4E90-477B-A904-C9F4F77A4E0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8D9DC-EE83-4B32-4060-A41C708BE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446EE-3C9E-8B7F-38E5-B8134AA3B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9D7B-8303-41B9-9CE9-6EE937BC0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5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54883CE-97AA-D3E7-586B-8C1E0DF16BD7}"/>
              </a:ext>
            </a:extLst>
          </p:cNvPr>
          <p:cNvSpPr/>
          <p:nvPr/>
        </p:nvSpPr>
        <p:spPr>
          <a:xfrm>
            <a:off x="4594371" y="318782"/>
            <a:ext cx="3003258" cy="402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804BA502-F80C-51AE-ECAE-F80919A0C0AA}"/>
              </a:ext>
            </a:extLst>
          </p:cNvPr>
          <p:cNvSpPr/>
          <p:nvPr/>
        </p:nvSpPr>
        <p:spPr>
          <a:xfrm>
            <a:off x="4594371" y="1308683"/>
            <a:ext cx="3003257" cy="4026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4D8BDD-E83E-423A-DC05-2A00938B433D}"/>
              </a:ext>
            </a:extLst>
          </p:cNvPr>
          <p:cNvSpPr/>
          <p:nvPr/>
        </p:nvSpPr>
        <p:spPr>
          <a:xfrm>
            <a:off x="8134523" y="1176555"/>
            <a:ext cx="2527884" cy="66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Mix_PlayChannel</a:t>
            </a:r>
            <a:endParaRPr lang="en-US" altLang="ko-K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sounds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026D20-5AF6-8CEB-3DB5-66D1A02441C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721453"/>
            <a:ext cx="0" cy="58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D5D271D-A32F-66BA-80D2-A948C90543A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597628" y="1510018"/>
            <a:ext cx="536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E3538B0-D349-0BF4-9CED-9C9A53E678F1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6095999" y="1711354"/>
            <a:ext cx="1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314A03-1D25-0A25-AC00-845B6B880E43}"/>
              </a:ext>
            </a:extLst>
          </p:cNvPr>
          <p:cNvSpPr/>
          <p:nvPr/>
        </p:nvSpPr>
        <p:spPr>
          <a:xfrm>
            <a:off x="4506285" y="2130803"/>
            <a:ext cx="3179427" cy="906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89379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</cp:revision>
  <dcterms:created xsi:type="dcterms:W3CDTF">2022-05-11T05:19:15Z</dcterms:created>
  <dcterms:modified xsi:type="dcterms:W3CDTF">2022-05-11T05:19:22Z</dcterms:modified>
</cp:coreProperties>
</file>