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66C2D-5381-AFCE-0392-1C8A82CCE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7AFC8-71EE-7B7E-6682-55852327F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2C67C-6EF3-CE82-455A-C9F81CF4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4E8A-9564-4968-80F9-A3470D3781E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07783-4B37-29A5-7795-C7B83328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0DA58-62AF-72F3-A3CE-C1F06A95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75-F614-4144-AFD8-BA8039DD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5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D1D46-1C09-75D6-157C-AAE04045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DEC418-0E4C-00E4-BFA6-A4988E1D6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ABD4C-8243-B753-965B-A1C60AB4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4E8A-9564-4968-80F9-A3470D3781E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ACB32-E80E-A764-734C-7707BF85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AB234-74E5-BA9E-6D42-F6CD145F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75-F614-4144-AFD8-BA8039DD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4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5369F0-C1E2-537A-6547-BA0E416E9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03038-3260-0560-DED8-36944C184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33098-FA6C-593D-5B91-1458AD23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4E8A-9564-4968-80F9-A3470D3781E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60504-0484-025B-F066-3B91475F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3A963-D42A-1B3D-0177-6BA1FDF9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75-F614-4144-AFD8-BA8039DD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79CCD-7D86-AED3-DF69-D3E92A6F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40B4D-3511-9592-BBBC-6F7685E08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1DE14-FCCE-2D76-9671-7E73820B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4E8A-9564-4968-80F9-A3470D3781E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C793C-8168-2F1A-BC87-D5FB26DF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0A8BC-8FD6-12A7-92CD-43BBA7F8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75-F614-4144-AFD8-BA8039DD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42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58232-1172-1022-6E1E-C9CEB95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12D526-866F-23B4-D734-9F63C833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1409B-2BA3-DE85-3425-6A66279A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4E8A-9564-4968-80F9-A3470D3781E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A13F2-FDB8-FB61-DA28-554DFB8D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3D268-218B-9CF1-2A77-D062AC14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75-F614-4144-AFD8-BA8039DD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5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3EADB-9556-C30E-D1BF-B8114C44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16294-1D95-2B55-2F9F-7D3CF4634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D7E60-5516-706A-F348-59EF7C7F7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DE8E9-9B6E-DF5E-3967-38794F12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4E8A-9564-4968-80F9-A3470D3781E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06628-F44A-7D47-EA97-FCDF63EC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65768-66A8-8B1A-7949-16F26335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75-F614-4144-AFD8-BA8039DD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8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EE6CF-A8D5-2F44-E648-56E1B803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C8262-0FD8-AEC8-2F86-AF62BB5C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770DD-BCFD-C5DF-228C-8EC998712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38C15-9525-E724-CFDE-CC1637BFC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DB08B2-12E4-5F7C-2D83-FAB8C19D1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50245-9F0E-1A62-33B7-2DEE26A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4E8A-9564-4968-80F9-A3470D3781E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957E44-466A-3123-2437-2147D23C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99ED31-FE08-448E-8521-B00F4B70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75-F614-4144-AFD8-BA8039DD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59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BD31F-1DAE-0FC6-6268-9059E0A3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D5BDA3-2DC0-EA71-4AB1-D4A29BBC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4E8A-9564-4968-80F9-A3470D3781E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E6A4E-3307-C451-116B-4A0704D2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D1D1BE-A9B8-3D37-3CBD-DBEEC940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75-F614-4144-AFD8-BA8039DD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3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E95C7-1354-1BC0-8E4C-5051D7E4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4E8A-9564-4968-80F9-A3470D3781E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3CF16-5E87-E053-F164-F41AEA3E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7B6C44-DDB1-4BF5-045D-E1758154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75-F614-4144-AFD8-BA8039DD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1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48DA1-982F-7627-13EF-8AA7B59B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5A451-7FDB-1F10-7329-BAB40832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A5056-05CA-A500-57DE-A20CD1DC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2DC1A-4B9F-C65E-1054-16F165D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4E8A-9564-4968-80F9-A3470D3781E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8E916-6585-A73F-CFF6-1043CDE3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94F9F-F93F-AE58-0CA4-FB612DE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75-F614-4144-AFD8-BA8039DD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2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E2844-BD12-9413-202D-58418901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2A2E6C-F7B3-E17B-08DA-C9C93F383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822AED-A38C-354F-95BA-9680596FB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748999-79F3-205E-0795-952F7656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4E8A-9564-4968-80F9-A3470D3781E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D07FB-D88A-242F-82A1-696AEC1E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02BE6-4D4A-3B40-8483-64C39C65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75-F614-4144-AFD8-BA8039DD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D5C92B-621C-EEDA-E45F-11943B03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F8C545-1051-860E-ECBA-2D9FA6126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AEF20-F096-A28E-1DAA-84CE86813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B4E8A-9564-4968-80F9-A3470D3781E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31CF7-16D9-C12C-3878-63FF7DC0A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11F88-5C58-5230-48B4-CAFD67123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A975-F614-4144-AFD8-BA8039DD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347B972-2C6D-0E4D-1A0B-100E748C3B8C}"/>
              </a:ext>
            </a:extLst>
          </p:cNvPr>
          <p:cNvSpPr/>
          <p:nvPr/>
        </p:nvSpPr>
        <p:spPr>
          <a:xfrm>
            <a:off x="4766345" y="92279"/>
            <a:ext cx="2659310" cy="343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playBgm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22D1D8EA-6B90-6AF6-68B4-6BEE79AECF41}"/>
              </a:ext>
            </a:extLst>
          </p:cNvPr>
          <p:cNvSpPr/>
          <p:nvPr/>
        </p:nvSpPr>
        <p:spPr>
          <a:xfrm>
            <a:off x="3973585" y="721453"/>
            <a:ext cx="4244829" cy="453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nowBgmId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A311AE8D-15FA-91CD-A160-D8A5FF41C497}"/>
              </a:ext>
            </a:extLst>
          </p:cNvPr>
          <p:cNvSpPr/>
          <p:nvPr/>
        </p:nvSpPr>
        <p:spPr>
          <a:xfrm>
            <a:off x="4120393" y="1459684"/>
            <a:ext cx="3951214" cy="453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nowBgmId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-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A9B08BCA-1F9C-569F-CEC4-A89081976A0C}"/>
              </a:ext>
            </a:extLst>
          </p:cNvPr>
          <p:cNvSpPr/>
          <p:nvPr/>
        </p:nvSpPr>
        <p:spPr>
          <a:xfrm>
            <a:off x="838899" y="1409349"/>
            <a:ext cx="2592199" cy="55367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Mix_PlayMusic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-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7F6F15-B77B-D28A-6294-2EB6EAB9EBAD}"/>
              </a:ext>
            </a:extLst>
          </p:cNvPr>
          <p:cNvSpPr/>
          <p:nvPr/>
        </p:nvSpPr>
        <p:spPr>
          <a:xfrm>
            <a:off x="9060110" y="767591"/>
            <a:ext cx="1015067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C9C10A8F-2D0E-2F9E-17E6-358ECEA9A1DF}"/>
              </a:ext>
            </a:extLst>
          </p:cNvPr>
          <p:cNvSpPr/>
          <p:nvPr/>
        </p:nvSpPr>
        <p:spPr>
          <a:xfrm>
            <a:off x="3932337" y="2231470"/>
            <a:ext cx="4327323" cy="84589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Mix_FadeInMusic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BGM_FADE_DURATION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nowBgmId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FF04B55-3B9C-2F99-4331-84ED2076977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36227"/>
            <a:ext cx="0" cy="2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E7F4560-AF65-5C31-9636-89D6F534880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174458"/>
            <a:ext cx="0" cy="2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218D34B-B32B-843F-92E3-8051FB9DBC1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6095999" y="1912689"/>
            <a:ext cx="1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350B8B8-C72B-5B36-E3C9-4B6AD5A5E648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3431098" y="1686186"/>
            <a:ext cx="6892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00EB5F1-7F21-13D4-B707-D3DEEC36B83F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8218414" y="947955"/>
            <a:ext cx="8416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69675B0-BB64-CE69-BAB4-E67F7CCAF499}"/>
              </a:ext>
            </a:extLst>
          </p:cNvPr>
          <p:cNvCxnSpPr>
            <a:cxnSpLocks/>
            <a:stCxn id="8" idx="2"/>
            <a:endCxn id="28" idx="3"/>
          </p:cNvCxnSpPr>
          <p:nvPr/>
        </p:nvCxnSpPr>
        <p:spPr>
          <a:xfrm rot="5400000">
            <a:off x="6632195" y="957043"/>
            <a:ext cx="2764174" cy="3106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E8D80A-CB48-93E3-CD44-D2835DDCCE50}"/>
              </a:ext>
            </a:extLst>
          </p:cNvPr>
          <p:cNvSpPr txBox="1"/>
          <p:nvPr/>
        </p:nvSpPr>
        <p:spPr>
          <a:xfrm>
            <a:off x="8218414" y="662730"/>
            <a:ext cx="73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11DA26-3D9F-F311-3B7C-F25C410DF43B}"/>
              </a:ext>
            </a:extLst>
          </p:cNvPr>
          <p:cNvSpPr txBox="1"/>
          <p:nvPr/>
        </p:nvSpPr>
        <p:spPr>
          <a:xfrm>
            <a:off x="3496810" y="1333632"/>
            <a:ext cx="73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C6E07AB-7277-70FD-B456-51D942781A23}"/>
              </a:ext>
            </a:extLst>
          </p:cNvPr>
          <p:cNvSpPr/>
          <p:nvPr/>
        </p:nvSpPr>
        <p:spPr>
          <a:xfrm>
            <a:off x="5731077" y="3716323"/>
            <a:ext cx="729842" cy="352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550B48C-77CD-99AA-9FAE-1D9C2D4AB558}"/>
              </a:ext>
            </a:extLst>
          </p:cNvPr>
          <p:cNvCxnSpPr>
            <a:stCxn id="10" idx="2"/>
            <a:endCxn id="28" idx="0"/>
          </p:cNvCxnSpPr>
          <p:nvPr/>
        </p:nvCxnSpPr>
        <p:spPr>
          <a:xfrm flipH="1">
            <a:off x="6095998" y="3077362"/>
            <a:ext cx="1" cy="63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CCD556E-531B-FA68-80F2-6BE04C2A09F6}"/>
              </a:ext>
            </a:extLst>
          </p:cNvPr>
          <p:cNvCxnSpPr>
            <a:stCxn id="7" idx="2"/>
            <a:endCxn id="28" idx="1"/>
          </p:cNvCxnSpPr>
          <p:nvPr/>
        </p:nvCxnSpPr>
        <p:spPr>
          <a:xfrm rot="16200000" flipH="1">
            <a:off x="2968304" y="1129718"/>
            <a:ext cx="1929469" cy="3596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7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2022-05-11T05:12:28Z</dcterms:created>
  <dcterms:modified xsi:type="dcterms:W3CDTF">2022-05-11T05:15:48Z</dcterms:modified>
</cp:coreProperties>
</file>