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5FCA0-4D63-333A-8347-570958BBE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AA29B-4C22-639F-D135-E8D5CBFEC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9A198-F617-2F4A-D371-AE2D9A45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E0DF0-E8FB-F9BA-1028-7FEEC635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910E2-261D-9719-E9B3-83AD847E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2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9ECF1-984E-072A-A298-CF3DC31E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FB8A1-E559-511B-1CBF-8F86960C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B5778-2CE1-43F5-A0A9-FE53CAF5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59141-833F-A3A8-3B1D-B04265FE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F3819-42FD-31B7-200C-77E570AF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4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23F7DA-C7A7-80E6-DC69-147CB4407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B6227-A968-F9ED-5D6A-AE0903084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C5876-DD0D-AF61-0454-53F6BF1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B5F9B-703E-251B-AA33-E3A959C5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9A739-2C9F-EA3A-626C-4E8770CC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0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B61F0-CECE-D533-C6F7-976F128F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2F936-F8B9-095F-2697-7DC9B9DD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EA6B6-3719-698D-5AA5-8D98C39C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E08F4-A125-E6ED-6F32-BA35255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98CE6-26CD-19BD-95A9-17C8A9BA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1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CA5C0-EFDD-E301-1754-0DBA5CB4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4BE1F-A4D8-BE4E-912E-14F5FC115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BE2F-196D-C37F-D5F7-0B207920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1773A-79FC-6D02-F0B5-6484197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7CA56-9808-1D39-D9B5-68D8133D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1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BC34B-DC8C-E9EB-7950-4F2EA0E5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E3406-9AAD-0D76-2061-AC4E88246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C95FEE-FBD3-3012-5F0D-20897667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DCCFD-A914-0FA6-4F47-34D7D3E7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6C7DC-C207-0249-8DFD-04F39E1D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2FBF1A-4AC6-B328-A5D9-49EEB481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9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BC5AD-2188-139E-1869-733CCC05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8DDC2-E8EA-D20D-E30A-AD68BE4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B4CED-01EB-6066-1D39-6FAD82B9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298DA7-9C32-BF4B-11CF-728B0E1BC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CE352-9ACB-25E8-2602-743F2E1D2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4698FE-3D18-C5A3-270A-BCAD657B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E97968-0323-055C-65A4-E2DD0873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786268-D27A-1835-076D-41AEB9B6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9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1BD69-B654-DE85-D66B-37CC1CE4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DEEA1-3DD6-64E2-D95A-6C21613C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73830-D759-D0FC-67BB-C3D91A78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9EAB82-AD4B-D258-B305-5714BC03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51EBF3-8935-2EFF-B5EC-1BC84B32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C06867-A820-80C8-42E8-2EC0CDAB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9A773-8EE6-F8E1-AA02-201B523B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B2A8A-3719-15F5-C922-4B26C6B0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5E5F-3A15-EF94-CF15-2D9F117E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2DB26-3A91-5B33-FEBF-F7E00CB5F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76B403-C333-F19F-E35B-B8E127A7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21CDA-FBE7-FF3B-600A-611FB81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CA4E1-F716-122E-EC38-3EC614F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4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E26D2-7ACE-AEB2-E962-40263145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A800F8-3CCA-DE88-ADA9-5E15C46AE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F729C3-0F3B-0860-5979-D19159E4F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8A4B5-CFB1-DC1E-ACDC-E3D6884D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CE0EE-2F1D-0682-B13E-A3E2F54A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C6C58-D201-9239-E916-DD638AA4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9B23F-248D-2AEC-5C5A-F0B20152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E8C3D2-9650-D86E-E94F-A0631CDE9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3AB85-71E9-3BA2-1EDD-7EE9222B1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4453-2DB8-4C13-ABB5-4E73E813075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6B0DF-EAC1-E207-F952-D3DC122C3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C9E3D-73C3-AE5E-393E-564E43AF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185A-0B4F-4391-A39A-210972EE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C42FB7-15C1-9B0F-1A0A-D9228F4FEA3F}"/>
              </a:ext>
            </a:extLst>
          </p:cNvPr>
          <p:cNvSpPr/>
          <p:nvPr/>
        </p:nvSpPr>
        <p:spPr>
          <a:xfrm>
            <a:off x="2857849" y="125836"/>
            <a:ext cx="6476301" cy="478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6FBE1D3E-C05D-8CAD-7272-B2798DD1C6A5}"/>
              </a:ext>
            </a:extLst>
          </p:cNvPr>
          <p:cNvSpPr/>
          <p:nvPr/>
        </p:nvSpPr>
        <p:spPr>
          <a:xfrm>
            <a:off x="3544347" y="1468073"/>
            <a:ext cx="5103303" cy="5788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13C28-B829-3508-79A7-E3A2910C102B}"/>
              </a:ext>
            </a:extLst>
          </p:cNvPr>
          <p:cNvSpPr/>
          <p:nvPr/>
        </p:nvSpPr>
        <p:spPr>
          <a:xfrm>
            <a:off x="385895" y="1140902"/>
            <a:ext cx="1728132" cy="1233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3B369C-6066-7D92-5412-B82C20B2C583}"/>
              </a:ext>
            </a:extLst>
          </p:cNvPr>
          <p:cNvSpPr/>
          <p:nvPr/>
        </p:nvSpPr>
        <p:spPr>
          <a:xfrm>
            <a:off x="4321726" y="2592198"/>
            <a:ext cx="3548543" cy="13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70A1CC-B9BF-0C10-38F0-3754C4CFF49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604008"/>
            <a:ext cx="1" cy="86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7EAEC67-690B-4CF2-BBFE-0D96D4322092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2114027" y="1757493"/>
            <a:ext cx="1430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1DC50C-AA27-4F09-DE17-D7090D5D2FA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95998" y="2046914"/>
            <a:ext cx="1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9CE816-7DC8-99F9-B368-8ABFD8CFA308}"/>
              </a:ext>
            </a:extLst>
          </p:cNvPr>
          <p:cNvSpPr txBox="1"/>
          <p:nvPr/>
        </p:nvSpPr>
        <p:spPr>
          <a:xfrm>
            <a:off x="2617365" y="1409350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C56C2-C158-8D23-407A-C781CF359C0D}"/>
              </a:ext>
            </a:extLst>
          </p:cNvPr>
          <p:cNvSpPr txBox="1"/>
          <p:nvPr/>
        </p:nvSpPr>
        <p:spPr>
          <a:xfrm>
            <a:off x="5752048" y="2113701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08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2022-05-10T11:12:48Z</dcterms:created>
  <dcterms:modified xsi:type="dcterms:W3CDTF">2022-05-10T11:13:27Z</dcterms:modified>
</cp:coreProperties>
</file>