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5017C-7288-5CE8-75E5-4028D4B9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9F4E17-1170-AADF-DE85-3CB673C4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999FC-A4C3-4AC3-FF56-7AC75631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0CC29-4AAE-DFD8-0D7B-C7541131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45AC2-E0FC-E0AD-9FC2-610FC8A0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3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ECD07-00A9-F2A4-AD56-3E5FAD9A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E0725-CF98-F32E-0312-B03755F18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AC448-47AC-C83A-11AC-BE91B1F7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68DEE-90AF-9334-F9B9-11EAC627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89E86-DD95-F019-0FF9-A310E14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22BBB-17C2-770B-7706-F6DA212D0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C6245-772C-C913-C45B-E8C969CC0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78FD5-E4EE-9F5D-1509-402D3316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398F5-399B-A775-19B1-E528703A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E1BAA-0C68-5140-C34D-BF63475A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3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EEBD7-9827-F74C-D5FC-D71F8C0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157B2-8202-1871-4AEE-B151947E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DF7DB-7FAD-453B-80FC-C5F103AE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E591B-CE2C-A8B5-D81D-8D5FA253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361AD-864B-8AFB-58FE-F46408BA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6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5B3AC-CE8F-5BC6-33D2-082D9855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D98D6-79E7-B7DE-6389-3F343E95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91D59-596F-04A5-CBD6-AAAC6AA4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26362-B628-7E57-A6FB-462BD49F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DDD14-E413-576F-C1E0-C3D1DF9E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78013-7893-CB92-622A-CAF059F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DF36C-CB3B-91A5-0933-BD200CDB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782BB-A790-B92D-641C-DF6F24BB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7E9B9-2B86-BE41-A036-BA9E2820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17B4C-D984-89C8-11B7-C7A98FBC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F7F0F-33AC-2D68-3415-F5F0E744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75FFB-FE9C-767A-0F15-C016F820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CFEB3-8388-6BD7-5BCF-617A56DE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11D17-659B-F4B4-2F1F-39C1D6060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0A84F-E589-C335-6D9E-FAD054124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A675FC-0004-6A1E-5A0E-A87BA4812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279465-63D5-E2A7-CAB7-B014A26A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C3DF41-4A7F-37CD-1836-474B89F1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29AFDB-14A0-26FE-29C6-5B493A8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73B30-4F79-099F-C845-E2DD918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60C031-3D28-228D-37A3-FF2EA1B8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3F3B3-1790-3982-723E-CA1312FD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07CD8-BAB6-16B7-2DE2-4A0EFFD5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F720BC-AD84-590F-7DC0-29AC8026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F1E68-BB25-370C-01FE-6688DDF8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831C1-E256-1759-4B3D-91ABE101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1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5C532-75D8-A2D0-4269-CF52CB7E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DCBDA-858F-02F9-1F78-B40FDFC9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43C09-0F87-1112-3489-790B1809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4CFA5-A98B-7B5E-080F-A3351A48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C8CAD-B6B4-6E52-058F-419DD436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0AF44-42A6-3383-2A38-88FD8CA8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8771-8CA9-B49C-D5D0-E54086D9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98330-258D-EBF0-DAF1-02530F154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C894D0-1902-0E96-46D8-C24599C4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D9618-2630-41E1-A72C-96703554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61C22-5D96-0531-E116-9D92D57D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9762A-CAF1-6526-133D-ED6B8E2A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729AA-D859-9294-BA9D-EA6012E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E932C-AA1B-1589-8E14-3EB24A26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743B2-A518-A1D6-8AFE-72F7C6EA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4041-F150-4987-87FC-EE4EF461E25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95F3E-2D51-D6EA-F6FA-EE01FDAAA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ED9E4-2479-4DAE-7AD8-BC071AF2E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3425-390C-4156-8D3A-31476BB9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0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68147D-E000-D5AC-29F5-843E0BFA9E17}"/>
              </a:ext>
            </a:extLst>
          </p:cNvPr>
          <p:cNvSpPr/>
          <p:nvPr/>
        </p:nvSpPr>
        <p:spPr>
          <a:xfrm>
            <a:off x="4875401" y="218115"/>
            <a:ext cx="2441197" cy="34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resumeSound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45F0E9-4357-D577-D366-26C2BECCB07C}"/>
              </a:ext>
            </a:extLst>
          </p:cNvPr>
          <p:cNvSpPr/>
          <p:nvPr/>
        </p:nvSpPr>
        <p:spPr>
          <a:xfrm>
            <a:off x="4812484" y="964734"/>
            <a:ext cx="2567032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Mix_Resume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Mix_ResumeMusic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3505BB-262A-454C-D6C9-1E7F8C50432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62063"/>
            <a:ext cx="0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7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2022-05-11T05:20:42Z</dcterms:created>
  <dcterms:modified xsi:type="dcterms:W3CDTF">2022-05-11T05:20:45Z</dcterms:modified>
</cp:coreProperties>
</file>