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AF150-468D-A525-2B87-A4BEE33C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12208-2F15-0DAD-D69A-9B1B83EB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BAF7-B97A-CA21-0D7B-F0483ABC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38C97-C738-2E2B-3212-449123CD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BD5E-8401-B04F-77FE-15FF462E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3F903-B36A-8529-6A4F-C6B4802A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93974-3883-015C-5376-64FC89B9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02282-1A8B-60FD-DEEF-811CDD47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CAE70-A9D0-A6EC-6EC1-DBF14270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F362F-7193-08F4-0573-E0B680BD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20A0A-0045-FDCB-A366-3B544D40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876A9-E5A4-199A-3E72-74FEBDDF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8A490-4819-5157-121E-18D34CA6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50672-D4AC-D539-509E-939146A0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EE587-9440-74DD-657C-63A3D092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47CC-6CA0-ECE0-1887-5A91B9B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43C38-DF42-04C9-4F15-D11F26EF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377F3-31A8-2235-D210-EF59D86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A1E6A-5374-7C86-1A7D-6671D3FA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7D6B1-3EC4-1D0C-C049-DF74544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07EFA-E294-1385-4083-40ED1FA6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9E9C1-D96C-5912-0AC8-BF1BFAF4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CFA5F-591C-E775-31D3-31A12A03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A41F7-8D29-8B16-522A-A4FB24A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94F0D-D0BD-6C30-EE6E-067982B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E164A-6591-D276-9007-EEDF310F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3D21D-E63B-8346-3D6F-D65C5598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11226-590B-4083-E152-1A82894E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B68CA-B185-45BB-6573-626D4B17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B2C7D-1F25-233E-BB97-9A4B5D50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BD4E2-ADE8-5802-1518-518BC44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9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D981F-63F1-4600-572E-6F555FD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5AB3-45DD-AD64-CB25-AB45EE3D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B2BD2-CBD7-58A0-63BE-4ED17066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60D7BF-68AA-AE4F-6FEE-39A38E341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51D729-F30F-6F67-16A7-4ECDD4F9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E76616-EDE8-44FC-D97C-45CFF96D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A74D9-6B10-7036-D1BA-F77B808D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E52A9-256D-BA90-B72C-6CAC81D8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46A2-D6C8-DC1C-FEA0-632E406E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065E9-C108-8E9F-A72C-ECA928E6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421C6-6720-6EA7-9328-E923A1B2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3D57B-DAA0-B08E-4A47-E1700071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2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98134-09A2-3B3E-C2C7-7346BD67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A905DD-9E42-5840-068D-348F5C1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894766-3176-1E5D-8A32-3BC492E4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4357-467B-B17F-DE24-E4E7A5B8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CDD8B-5E3A-2BBE-8788-2E5EE67D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8450B-DF62-EE0B-C9C4-612E53A28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A0C47-926D-9294-81C8-5A8F116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A7F6B-0C83-9F7D-577B-1C795553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460E6-BF8B-5F79-1C7F-7422CC24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8E5D-69AE-2A72-6AF4-8A3AE379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A1631-B22A-3B85-D8D4-9363582A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E9E89-0FBE-0FF4-E5EA-87DF880C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8EFE0-709B-7D5D-4B38-180E548D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71154-031C-3928-0304-8D604253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C643C-E653-E285-C72A-1367CB4B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5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5762C2-915F-AE9A-E8C5-0277F475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72D0C-2865-2DD2-72D9-DD44C212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9E011-9EB0-5415-DAF3-315C5242D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AF70-E4C9-4062-BAFC-56777F1251F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BA8CB-FB50-E133-F197-B42832F4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4E16-EE66-ED38-54F0-DD26866A9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6137-D547-4B26-A904-4CBFC24AD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C93C928-C1D6-BA90-0A66-FB3770B9AC02}"/>
              </a:ext>
            </a:extLst>
          </p:cNvPr>
          <p:cNvSpPr/>
          <p:nvPr/>
        </p:nvSpPr>
        <p:spPr>
          <a:xfrm>
            <a:off x="4320331" y="159391"/>
            <a:ext cx="3179428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setLevel(int level)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69303E-BC53-1F6D-9001-2C13BB1FD62A}"/>
              </a:ext>
            </a:extLst>
          </p:cNvPr>
          <p:cNvSpPr/>
          <p:nvPr/>
        </p:nvSpPr>
        <p:spPr>
          <a:xfrm>
            <a:off x="1044430" y="847666"/>
            <a:ext cx="9731229" cy="171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gameLevel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level;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spritesSetting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25;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bossSetting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2;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herosSetting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8;</a:t>
            </a: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3735BE1-4E9F-00BA-6F13-DB69BDE6410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10045" y="528506"/>
            <a:ext cx="0" cy="3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98CF56-BD17-A330-9DA1-62CF83D4D4BA}"/>
              </a:ext>
            </a:extLst>
          </p:cNvPr>
          <p:cNvSpPr txBox="1"/>
          <p:nvPr/>
        </p:nvSpPr>
        <p:spPr>
          <a:xfrm>
            <a:off x="543188" y="151002"/>
            <a:ext cx="36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레벨 설정</a:t>
            </a:r>
            <a:r>
              <a:rPr lang="en-US" altLang="ko-KR" dirty="0"/>
              <a:t>(</a:t>
            </a:r>
            <a:r>
              <a:rPr lang="ko-KR" altLang="en-US" dirty="0"/>
              <a:t>히어로 수</a:t>
            </a:r>
            <a:r>
              <a:rPr lang="en-US" altLang="ko-KR" dirty="0"/>
              <a:t>,</a:t>
            </a:r>
            <a:r>
              <a:rPr lang="ko-KR" altLang="en-US" dirty="0" err="1"/>
              <a:t>몹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데미지 등등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3554C9C0-7415-E9ED-AFBD-23313CF1EF87}"/>
              </a:ext>
            </a:extLst>
          </p:cNvPr>
          <p:cNvSpPr/>
          <p:nvPr/>
        </p:nvSpPr>
        <p:spPr>
          <a:xfrm>
            <a:off x="4433581" y="2852255"/>
            <a:ext cx="2952925" cy="536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2A0EFE12-ED33-B36C-CE72-BF092F4E7EF3}"/>
              </a:ext>
            </a:extLst>
          </p:cNvPr>
          <p:cNvSpPr/>
          <p:nvPr/>
        </p:nvSpPr>
        <p:spPr>
          <a:xfrm>
            <a:off x="4369615" y="3699547"/>
            <a:ext cx="3080856" cy="536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BA879260-2D93-7754-79AB-2E978033B8E5}"/>
              </a:ext>
            </a:extLst>
          </p:cNvPr>
          <p:cNvSpPr/>
          <p:nvPr/>
        </p:nvSpPr>
        <p:spPr>
          <a:xfrm>
            <a:off x="4429385" y="4546839"/>
            <a:ext cx="2961315" cy="494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DB6893-1717-3C78-832F-5A1A037EBDA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5910044" y="2567409"/>
            <a:ext cx="1" cy="2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33F18-1A6D-F2C2-0F8A-FAF57999F91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910043" y="3389151"/>
            <a:ext cx="1" cy="31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534289D-D7A0-4CB9-0D31-3822DDD304E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10043" y="4236443"/>
            <a:ext cx="0" cy="31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9FCC80-97A7-3BE2-58CF-F30D42CBCDAD}"/>
              </a:ext>
            </a:extLst>
          </p:cNvPr>
          <p:cNvSpPr/>
          <p:nvPr/>
        </p:nvSpPr>
        <p:spPr>
          <a:xfrm>
            <a:off x="133530" y="3456266"/>
            <a:ext cx="3609349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GAME_DROPOUT_WEAPONS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910291-C480-5BA9-8BCD-681383CD7BDD}"/>
              </a:ext>
            </a:extLst>
          </p:cNvPr>
          <p:cNvSpPr/>
          <p:nvPr/>
        </p:nvSpPr>
        <p:spPr>
          <a:xfrm>
            <a:off x="8341454" y="4303180"/>
            <a:ext cx="3607266" cy="99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GAME_DROPOUT_WEAPONS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GAME_DROPOUT_YELLOW_FLASKS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2B6493-6EA8-CC7C-D5BB-EA5ACB4ED00B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3742879" y="3967995"/>
            <a:ext cx="62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64A7F1-C2CF-E131-D83E-26B16134AE0B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7390700" y="4794313"/>
            <a:ext cx="95075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C95788-DE84-E81C-8241-CF60B24A227F}"/>
              </a:ext>
            </a:extLst>
          </p:cNvPr>
          <p:cNvSpPr txBox="1"/>
          <p:nvPr/>
        </p:nvSpPr>
        <p:spPr>
          <a:xfrm>
            <a:off x="3759655" y="3556610"/>
            <a:ext cx="8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3AB488-B220-CF1F-D42A-04748BB1D2A6}"/>
              </a:ext>
            </a:extLst>
          </p:cNvPr>
          <p:cNvSpPr txBox="1"/>
          <p:nvPr/>
        </p:nvSpPr>
        <p:spPr>
          <a:xfrm>
            <a:off x="7499759" y="4424980"/>
            <a:ext cx="87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8699E0-ADAE-C4B4-8FF2-5A388DF228E0}"/>
              </a:ext>
            </a:extLst>
          </p:cNvPr>
          <p:cNvSpPr/>
          <p:nvPr/>
        </p:nvSpPr>
        <p:spPr>
          <a:xfrm>
            <a:off x="3120703" y="5653428"/>
            <a:ext cx="5578678" cy="57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spritesSetting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+= stage / 2 * (level + 1);</a:t>
            </a:r>
          </a:p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bossSetting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+= stage / 3;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1D11C60-F2B4-D296-95AA-FD0B1C267CE0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 flipH="1">
            <a:off x="5910042" y="5041786"/>
            <a:ext cx="1" cy="61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89F766-C48D-F29E-851C-C9770C9E6FA3}"/>
              </a:ext>
            </a:extLst>
          </p:cNvPr>
          <p:cNvSpPr txBox="1"/>
          <p:nvPr/>
        </p:nvSpPr>
        <p:spPr>
          <a:xfrm>
            <a:off x="8341454" y="3157704"/>
            <a:ext cx="205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상승에 따른 난이도 상승</a:t>
            </a:r>
          </a:p>
        </p:txBody>
      </p:sp>
    </p:spTree>
    <p:extLst>
      <p:ext uri="{BB962C8B-B14F-4D97-AF65-F5344CB8AC3E}">
        <p14:creationId xmlns:p14="http://schemas.microsoft.com/office/powerpoint/2010/main" val="318307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6</cp:revision>
  <dcterms:created xsi:type="dcterms:W3CDTF">2022-05-10T10:55:53Z</dcterms:created>
  <dcterms:modified xsi:type="dcterms:W3CDTF">2022-05-10T11:02:01Z</dcterms:modified>
</cp:coreProperties>
</file>