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5D24E-9DC2-B13C-F1D3-FCCF8390B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FF51-F027-D8F5-EEEA-FAE3C418A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0D9C9-0575-4664-2F0D-E4CED664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543F8-1E4C-34BD-4C6C-6352F7D3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A87F8-A465-377C-A4CD-61CAF9C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944D9-2BC1-B18E-C261-9380BCA4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157C9-091C-5AAA-1821-297B335AB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1B1FB-D392-8A1F-D439-B005D265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BD56A-1703-561B-77A9-CD0F83CB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7A456-224F-12DB-0473-68375927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9D8D4A-E5FC-8A53-8E7C-F10EF15AB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AB424-8EC3-C01A-A4AD-2A242544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23A67-A32B-F284-41A8-81F93671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5441F-0D91-43AA-88FA-14114E8C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6A61E-A5E5-C669-0A53-E8B2856C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710C-4459-B6E8-0B1F-C35C8F59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97DE2-DE2A-4CA9-3005-7CD3C0A3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0D0B6-DAFD-E780-FD05-17146834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9AFD9-D92C-1AB6-0791-3A228579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5718B-2F4D-F720-9197-7B7CEB20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9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DB30E-DFE3-C277-9C14-917D68B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25328-C085-1436-7882-CE8DBFAF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EFED5-D270-5495-A2F3-E5E16C9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986E0-C465-ABAD-2D7F-CC41ACC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6B3A0-1390-E30D-932E-F1CFFA79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2BC02-E8B1-C2C5-EE73-D45B3370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AA0EC-8F6B-FF4E-0B39-170C251FA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1EEC9-924B-DB97-E809-54744BE3F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12D3B-13D8-E19F-D95C-05514583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AC91A-5CB1-CA66-D822-B62B9A89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12B35-84BF-B887-1E4E-2C43A55F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1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B12D3-B135-6FCE-5917-97CF2C6D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129B5-72D4-2D87-2578-3DA75448B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25A3A-FFA2-FD28-A724-5C9D6085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EDBFE-7808-A7A0-DBEA-741C87235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2BCC7-7AEC-600F-E34C-D2C00C46E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52F515-CB74-E1CE-BCE6-AC958709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359569-E278-0137-F42D-D715A3BE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176508-0238-0F70-8BB3-2A774437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2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576F0-C909-61C0-6D02-885389EB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3259E0-EAD1-0DAB-0820-2199F658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4B1FC-9EAF-551E-0C1A-BAB97E95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D5C5D-D410-7CA7-B12F-6D0CB1D7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1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89EB76-D0CD-88C8-7455-AC38C4DC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F04A16-A80F-1F39-0519-9D5B0AF8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EF2ED-F24E-D6C6-0597-B461DCD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1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11DB9-C918-6587-0549-EDC8179F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14DA4-B6C1-A00E-2216-65D1FFA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AD4FA-C5B2-7315-BA96-3AB80835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6CDC3-E4FB-3E85-BFAE-68C32CEE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FA497-4C2B-6E1F-A573-71E6FD0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FFCF0-D259-83A7-B808-2151B36D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9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2C39C-2350-1FA2-2BD3-5DFC1767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6DB99-CCAC-A0F4-45A0-6BE20C05F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7F755-64C9-6FC8-C7E5-E9A27F4E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3C879-9DE0-878E-E43F-D5F37CBE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9827D-824C-BC9A-08F5-E2DC9E02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01C12-EF0F-74B5-E404-88F54DF8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E7968-0D47-B5B0-6CBF-B7AC6454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C93EA-DCDA-D878-5DF8-D45C365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D945B-011E-7834-EB6C-089BAC2A0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54A2-D019-4CAE-9786-E767F992387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4CB0B-2B17-05E4-0081-9F2FB73F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BBFF1-D1EA-0516-581B-B504304BC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A9DE-4A79-47F0-908F-8678E135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346481-F8B9-8DA7-3096-B9B15A562A28}"/>
              </a:ext>
            </a:extLst>
          </p:cNvPr>
          <p:cNvSpPr/>
          <p:nvPr/>
        </p:nvSpPr>
        <p:spPr>
          <a:xfrm>
            <a:off x="3256327" y="109058"/>
            <a:ext cx="5679346" cy="352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shieldSnake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849935AE-06FE-64CD-DB16-7C4BD292D869}"/>
              </a:ext>
            </a:extLst>
          </p:cNvPr>
          <p:cNvSpPr/>
          <p:nvPr/>
        </p:nvSpPr>
        <p:spPr>
          <a:xfrm>
            <a:off x="4510480" y="729842"/>
            <a:ext cx="3171039" cy="11660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6F06D3-8674-848C-D410-401D2E87DFD9}"/>
              </a:ext>
            </a:extLst>
          </p:cNvPr>
          <p:cNvSpPr/>
          <p:nvPr/>
        </p:nvSpPr>
        <p:spPr>
          <a:xfrm>
            <a:off x="2625754" y="1136708"/>
            <a:ext cx="1006679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0D592-886D-45AA-A0FB-3953038CBF92}"/>
              </a:ext>
            </a:extLst>
          </p:cNvPr>
          <p:cNvSpPr/>
          <p:nvPr/>
        </p:nvSpPr>
        <p:spPr>
          <a:xfrm>
            <a:off x="3516384" y="2395055"/>
            <a:ext cx="5159229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4466F027-28FB-EDC7-EBAB-53B2F25A0F3D}"/>
              </a:ext>
            </a:extLst>
          </p:cNvPr>
          <p:cNvSpPr/>
          <p:nvPr/>
        </p:nvSpPr>
        <p:spPr>
          <a:xfrm>
            <a:off x="3730302" y="3051495"/>
            <a:ext cx="4731391" cy="75500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25738FCE-D790-84C5-3935-B5349F05A954}"/>
              </a:ext>
            </a:extLst>
          </p:cNvPr>
          <p:cNvSpPr/>
          <p:nvPr/>
        </p:nvSpPr>
        <p:spPr>
          <a:xfrm>
            <a:off x="3029820" y="4228051"/>
            <a:ext cx="6132353" cy="671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shieldSprite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DAB43C-F211-D6CE-91DE-53C62A7BC4C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61396"/>
            <a:ext cx="0" cy="2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024AF0-B791-BEF5-612E-BAA043F7B6F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632433" y="1312877"/>
            <a:ext cx="87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B7C966-E149-AC17-B546-58650AAEF55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95999" y="1895912"/>
            <a:ext cx="1" cy="49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26A726-F293-7F36-883B-EC4EBE48C5F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8" y="2747393"/>
            <a:ext cx="1" cy="30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19AEF6-BB74-72CE-A4B2-D59528A12F2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7" y="3806504"/>
            <a:ext cx="1" cy="42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066A730-6B20-F03F-F112-6CC5B22B3FEF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3029820" y="3429001"/>
            <a:ext cx="700482" cy="1134611"/>
          </a:xfrm>
          <a:prstGeom prst="bentConnector3">
            <a:avLst>
              <a:gd name="adj1" fmla="val -109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5D116F7-4D83-A7E3-58EC-157AE5DF9B52}"/>
              </a:ext>
            </a:extLst>
          </p:cNvPr>
          <p:cNvSpPr/>
          <p:nvPr/>
        </p:nvSpPr>
        <p:spPr>
          <a:xfrm>
            <a:off x="9638950" y="3138530"/>
            <a:ext cx="1560352" cy="580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17C5E1-818A-272C-C0C0-BD462B36F9A5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8461693" y="3428999"/>
            <a:ext cx="1177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F230DF-956D-C328-8BA6-90FCEB20DB70}"/>
              </a:ext>
            </a:extLst>
          </p:cNvPr>
          <p:cNvSpPr txBox="1"/>
          <p:nvPr/>
        </p:nvSpPr>
        <p:spPr>
          <a:xfrm>
            <a:off x="3816990" y="998073"/>
            <a:ext cx="69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B9867-FF40-F37D-F7BE-B4820D5E2BF7}"/>
              </a:ext>
            </a:extLst>
          </p:cNvPr>
          <p:cNvSpPr txBox="1"/>
          <p:nvPr/>
        </p:nvSpPr>
        <p:spPr>
          <a:xfrm>
            <a:off x="5504575" y="3806504"/>
            <a:ext cx="69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349A4-C8B2-E4DA-20F3-9F9CC6F7BBAD}"/>
              </a:ext>
            </a:extLst>
          </p:cNvPr>
          <p:cNvSpPr txBox="1"/>
          <p:nvPr/>
        </p:nvSpPr>
        <p:spPr>
          <a:xfrm>
            <a:off x="5402509" y="1904084"/>
            <a:ext cx="69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44B494-FFB8-C992-EDB8-9339E5997CFD}"/>
              </a:ext>
            </a:extLst>
          </p:cNvPr>
          <p:cNvSpPr txBox="1"/>
          <p:nvPr/>
        </p:nvSpPr>
        <p:spPr>
          <a:xfrm>
            <a:off x="8675613" y="3061870"/>
            <a:ext cx="69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08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2022-05-11T10:41:51Z</dcterms:created>
  <dcterms:modified xsi:type="dcterms:W3CDTF">2022-05-11T10:42:25Z</dcterms:modified>
</cp:coreProperties>
</file>