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6DF97-F08A-0D95-431F-03AEFD6C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C75A13-DAB8-BAD1-7F77-DA91B0C04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73D8-94FD-70AC-8026-B887B556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11F69-4A27-40B3-F30B-2174F16D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FCCB1-962C-20AB-13E9-14D36DE2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5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8F372-7295-DC2F-E4B9-16B4AB3C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28E37-E90A-BA5C-E1EA-14A6FB346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2555A-4D5C-B4CF-4CFA-CC8CC6D9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7C406-0BDD-6B44-0A2B-BB84DAF3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33737-E5D6-442C-EF3E-F2EFD438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0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530F7A-166D-DD84-003A-B64BF5FC0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FD79E-0E54-F32D-9396-EC9F1DF8A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16E0D-D790-A87B-A0AC-D8C78ED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9FF25-B467-5879-263B-B187B835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CF2C5-1EF1-151F-9E65-398B31D5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8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D0EB-F784-F4D5-86A2-CD9A66DC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EEB0F-2A68-AF9C-B10C-A8C34D69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E6448-C831-70CF-6D68-D8A0760B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E9D3D-82ED-66EB-C1F6-74EC43D1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56DDF-DB4A-C6BB-4C23-DF972486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90ED3-C66A-7927-0145-5D1CE690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732F9-20CD-FB62-A4E5-E4406D8F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3E60C-570F-1150-6450-BFA0738E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91DCB-E8C3-0201-1B14-BE0C82BE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FEC50-F8EF-7784-748A-18D67770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6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77473-D51D-1E33-5284-17C48D39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B23BE-2A9D-3744-CD85-3719945B4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6EA81-C132-3C37-DD67-FC2A9922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4B7AB-ED2C-6C99-4941-2FC17D1A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1D1D3-587D-E8EE-5846-A7E8F79F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082EA-87AA-55E8-AA2B-5DC404E5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1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65D17-1689-464A-73C1-D50773F0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CC6B-4AC9-93A7-7D4E-F0315F74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376BB-A9B1-C7D8-E6DB-13B95C93C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7B4C43-FA3D-C2C1-9A30-C692CA937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05045F-50B5-F7C3-719B-0FBF6271F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886C8F-32A2-D160-E425-3F877DDC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4432-76C2-5370-0B73-EF1D72AA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883C21-5910-3D81-EE87-DE8DC149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7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7F6A9-9E03-34E3-27DA-D8ED3B1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8217C0-9484-1D63-FB04-ED6C4613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89873B-132C-90F0-D155-7C519D8E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7DC3A3-D814-A358-ED99-D2619A8A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1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F47FFC-BABB-6356-372B-61FD5491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59FC24-1094-266D-DAF5-DF4819FD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A79C4-184E-4066-40F5-C22AEA7B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9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E8E3-ECF6-DD6A-80F2-48D37F9A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3CD66-1E93-AE36-E7AA-B7063B397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DD2343-B3F9-3E2E-3A20-2B86047F3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6DF6E-1090-D0AE-C326-A030CBAC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FA218-8753-F016-C39A-787A890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F986B-D8EF-89EE-5ABD-C9ED384F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8075-309B-D5A5-0BF8-F9C1C2B4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158CB4-450E-A2E8-C811-E0CD7E7E3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F58E9-7745-31B4-890E-21305DE0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011E8-5195-9AEE-3570-E42FF48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0E43B-C883-365D-3391-FC43E73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08C12-20CE-FFAF-2982-62D05983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1D19DC-4CA9-B7AB-A1A3-D2CBF9FC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9C831-89EB-D4B5-AEC2-F767DC52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979B8-2072-FE87-31ED-2FD830B67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D7B2-75AC-4588-8480-858681ED6316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0DA34-FA0B-647E-F918-A3E9D479A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C317-D6F2-651F-2ED4-1349588C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521C-9326-4A5B-81F0-BAF72B967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9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18AC55-CE51-C28B-2D88-6753D67E8E6A}"/>
              </a:ext>
            </a:extLst>
          </p:cNvPr>
          <p:cNvSpPr/>
          <p:nvPr/>
        </p:nvSpPr>
        <p:spPr>
          <a:xfrm>
            <a:off x="1758892" y="142614"/>
            <a:ext cx="8674216" cy="385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shieldSprite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B885C56B-CF5F-BDE7-CE5A-E541F1955596}"/>
              </a:ext>
            </a:extLst>
          </p:cNvPr>
          <p:cNvSpPr/>
          <p:nvPr/>
        </p:nvSpPr>
        <p:spPr>
          <a:xfrm>
            <a:off x="3981974" y="796954"/>
            <a:ext cx="4228051" cy="52011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0EDB7EA3-4099-C5BE-9B3F-0BF3850B2BDC}"/>
              </a:ext>
            </a:extLst>
          </p:cNvPr>
          <p:cNvSpPr/>
          <p:nvPr/>
        </p:nvSpPr>
        <p:spPr>
          <a:xfrm>
            <a:off x="4258810" y="1585519"/>
            <a:ext cx="3674378" cy="53689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F65CED-97DD-C9A1-6DFF-4DB936410EF3}"/>
              </a:ext>
            </a:extLst>
          </p:cNvPr>
          <p:cNvSpPr/>
          <p:nvPr/>
        </p:nvSpPr>
        <p:spPr>
          <a:xfrm>
            <a:off x="4426590" y="2390862"/>
            <a:ext cx="3338819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lifeSpan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3BA97F-D248-95EC-A2D4-89073359285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8506"/>
            <a:ext cx="0" cy="2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E3C22C-762C-77E0-81DB-D1F3B230D1A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1317071"/>
            <a:ext cx="1" cy="2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40BC52-8137-C4DA-5FE7-0171843F630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9" y="2122414"/>
            <a:ext cx="1" cy="2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2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2022-05-11T10:38:11Z</dcterms:created>
  <dcterms:modified xsi:type="dcterms:W3CDTF">2022-05-11T10:38:16Z</dcterms:modified>
</cp:coreProperties>
</file>