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46B94-077F-0943-642F-6967207C5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76B9D5-1385-55F7-0F0A-F73CB6E8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8819A-29A8-1388-8757-763F32CA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00F9-823C-4D65-863D-0A682C37F72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051A6-924A-2656-CEF9-C187DF7C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C9CF2-DB44-5F8C-166D-4B6FF66B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0F24-857E-44CA-95F4-D64C083C8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45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2D96F-12CD-11F5-C360-1FBF305D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BFE6F7-DFEA-665F-F7CA-81E2F45BB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5FE0B-8ACF-0D67-EC81-13C59540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00F9-823C-4D65-863D-0A682C37F72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A86A1-E3AB-95B2-D776-15E95C28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B1226-2F0A-68F7-3796-9104BFC3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0F24-857E-44CA-95F4-D64C083C8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0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AC5A00-1B26-9B6D-168D-67B37B50F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3579C7-C4D0-C063-5C77-CB4797D2E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5FF3A-6EE3-91BB-9C31-ECB12A3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00F9-823C-4D65-863D-0A682C37F72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6AE1E-8F34-75DA-004A-B616D5CA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7D40D-936A-7369-39C6-24037888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0F24-857E-44CA-95F4-D64C083C8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7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D94AE-9F70-B915-CAFF-02547607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9B779-BBA4-9EBD-9A83-48A056CF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248C7-1222-C8C9-077C-A7834ED2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00F9-823C-4D65-863D-0A682C37F72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749D9-91F0-A463-D434-D91A67F1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88A0A-63F1-1233-8309-9A5E1AC0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0F24-857E-44CA-95F4-D64C083C8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5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DED57-2F2E-9C8F-EB24-973AAE6C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6F4F2-0755-1326-D4E2-4256DBED4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34AA3-C772-484F-CD7C-2DDDF5DE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00F9-823C-4D65-863D-0A682C37F72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6832B-E0D2-72AA-3228-FFE5138C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F75EA-9E87-98BB-489D-543F5568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0F24-857E-44CA-95F4-D64C083C8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6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B08F0-7D30-35AA-2C5D-C7E57359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D9CA2-67B0-D7A2-F974-31C147EB1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ADE032-57BB-1F2A-9D40-842D386F3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5959A8-2E36-5321-E37B-CFCBCAEE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00F9-823C-4D65-863D-0A682C37F72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9045A5-81FB-4779-C48D-DCB8A146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4BD210-D52F-5AE1-FD4E-778A7CE9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0F24-857E-44CA-95F4-D64C083C8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1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DC11E-6B4C-31B3-25EF-C42A2E80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84CFD-F8F0-8B51-017D-CB6999BFA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74A573-ED7E-0C45-9704-55C5B0A8D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B408AD-BAFE-EF8D-5250-092778EBD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3C4173-21F2-FD8E-8373-4541A929B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F12DE8-3AF0-9838-52A6-53A3521B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00F9-823C-4D65-863D-0A682C37F72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ABDF0C-4ACB-925E-BED8-241B7F49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C1F3EB-2426-DA56-BC5E-3704BC18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0F24-857E-44CA-95F4-D64C083C8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70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7B851-94C8-E839-018F-9A0B7392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E5225B-1348-3979-FD5C-54D034DF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00F9-823C-4D65-863D-0A682C37F72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5582AD-3FCD-4842-5101-3A41F9BB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ED56B0-D63E-DED5-33C1-9A0FDB6A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0F24-857E-44CA-95F4-D64C083C8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64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6BE3E5-0998-BD56-7778-FABD575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00F9-823C-4D65-863D-0A682C37F72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8BA15D-605D-4778-9B46-2B62B547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DF752-062A-1DB1-F768-1699B7E7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0F24-857E-44CA-95F4-D64C083C8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8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D50C-1EC5-CC0C-F16D-4CBDF0B9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0B577-1011-8CCA-FAA1-6ECE8028F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B1D699-74E7-5A7A-A8B4-419D36655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1A0203-3D1B-8D6E-0C68-F2355E09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00F9-823C-4D65-863D-0A682C37F72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19A89-14E0-363C-DCDD-FFF62609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C8EC4-C02C-0CA4-AC0A-531508E7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0F24-857E-44CA-95F4-D64C083C8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30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A2C61-D12B-B4F4-A1CB-07C37F15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3B3D75-336B-B6AE-D857-4D6729F9D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76AE7-6FE8-6AD2-5F02-4DADA765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93CDE-DBDD-133C-5610-AF7321DD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00F9-823C-4D65-863D-0A682C37F72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546D16-6364-289C-AD3E-B1DA0BF8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E73F4-9F7E-A62F-A136-48FF127E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0F24-857E-44CA-95F4-D64C083C8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5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33B0D-E3EE-A8A5-6118-B76DE04F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606D9-F2DB-2C42-FD74-10BDE6E4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08B9E-07A4-1332-CCA4-332B1B54D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00F9-823C-4D65-863D-0A682C37F72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B1713-EA3C-1739-CE30-0C1468858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C4742-A5FB-219B-70BD-A380FFB66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60F24-857E-44CA-95F4-D64C083C8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558258-F571-E17D-8893-D7D5D2171B80}"/>
              </a:ext>
            </a:extLst>
          </p:cNvPr>
          <p:cNvSpPr/>
          <p:nvPr/>
        </p:nvSpPr>
        <p:spPr>
          <a:xfrm>
            <a:off x="3122102" y="83890"/>
            <a:ext cx="5947795" cy="41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slowDownSnake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C29AA71E-CBBC-701D-A3D7-2013046D9D19}"/>
              </a:ext>
            </a:extLst>
          </p:cNvPr>
          <p:cNvSpPr/>
          <p:nvPr/>
        </p:nvSpPr>
        <p:spPr>
          <a:xfrm>
            <a:off x="4594369" y="704675"/>
            <a:ext cx="3003259" cy="11241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BUFF_SLOWDOWN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D8BB07A1-81CD-DF48-3833-051208174D10}"/>
              </a:ext>
            </a:extLst>
          </p:cNvPr>
          <p:cNvSpPr/>
          <p:nvPr/>
        </p:nvSpPr>
        <p:spPr>
          <a:xfrm>
            <a:off x="4565006" y="1979802"/>
            <a:ext cx="3061982" cy="9731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BUFF_DEFFENCE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895C3E-2D91-38A6-1969-967DFC96BD46}"/>
              </a:ext>
            </a:extLst>
          </p:cNvPr>
          <p:cNvSpPr/>
          <p:nvPr/>
        </p:nvSpPr>
        <p:spPr>
          <a:xfrm>
            <a:off x="2601984" y="1073791"/>
            <a:ext cx="1040235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6655E3-AF35-679B-F634-4AEB0D9A9C33}"/>
              </a:ext>
            </a:extLst>
          </p:cNvPr>
          <p:cNvSpPr/>
          <p:nvPr/>
        </p:nvSpPr>
        <p:spPr>
          <a:xfrm>
            <a:off x="8237989" y="2164359"/>
            <a:ext cx="3447875" cy="60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BUFF_SLOWDOWN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532DDC-75D4-14DC-920E-81C73B759C9E}"/>
              </a:ext>
            </a:extLst>
          </p:cNvPr>
          <p:cNvSpPr/>
          <p:nvPr/>
        </p:nvSpPr>
        <p:spPr>
          <a:xfrm>
            <a:off x="4648896" y="3223470"/>
            <a:ext cx="2894201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DE7CBC99-82C6-2159-5627-F680F9114383}"/>
              </a:ext>
            </a:extLst>
          </p:cNvPr>
          <p:cNvSpPr/>
          <p:nvPr/>
        </p:nvSpPr>
        <p:spPr>
          <a:xfrm>
            <a:off x="4565006" y="3921854"/>
            <a:ext cx="3061982" cy="10318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BUFF_DEFFENCE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2CB9DA72-9614-5AEF-5B90-55497B963B6A}"/>
              </a:ext>
            </a:extLst>
          </p:cNvPr>
          <p:cNvSpPr/>
          <p:nvPr/>
        </p:nvSpPr>
        <p:spPr>
          <a:xfrm>
            <a:off x="83890" y="3610412"/>
            <a:ext cx="4035104" cy="165472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copyEffect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EFFECT_VANISH30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D67872-70E7-4C80-FD51-E5CC4E0576FE}"/>
              </a:ext>
            </a:extLst>
          </p:cNvPr>
          <p:cNvCxnSpPr>
            <a:stCxn id="5" idx="1"/>
            <a:endCxn id="7" idx="3"/>
          </p:cNvCxnSpPr>
          <p:nvPr/>
        </p:nvCxnSpPr>
        <p:spPr>
          <a:xfrm flipH="1">
            <a:off x="3642219" y="1266738"/>
            <a:ext cx="952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D438AB8-573D-0BE5-2206-88B9B9379F9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494950"/>
            <a:ext cx="1" cy="20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D6F9E30-AC96-DD9B-6B7A-E94B5007AFA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7" y="1828801"/>
            <a:ext cx="2" cy="15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AB95288-1008-F581-2B5E-E9F018A1ACA5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6095997" y="2952925"/>
            <a:ext cx="0" cy="27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05A43-3A97-B5E6-BA85-D5B98DCCD58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095997" y="3634530"/>
            <a:ext cx="0" cy="28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50C06BB-760E-BB3D-8B0C-148C1843C922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4118994" y="4437777"/>
            <a:ext cx="446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94BE4AC-9E5E-F016-E770-8DD96FEFB01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7626988" y="2466363"/>
            <a:ext cx="611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372025C-4B79-80F6-7622-A3C2752C8F5F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8422196" y="1889268"/>
            <a:ext cx="660633" cy="2418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33466A48-371B-8AF8-1240-5D03CC3FF890}"/>
              </a:ext>
            </a:extLst>
          </p:cNvPr>
          <p:cNvCxnSpPr>
            <a:cxnSpLocks/>
            <a:stCxn id="11" idx="2"/>
            <a:endCxn id="36" idx="1"/>
          </p:cNvCxnSpPr>
          <p:nvPr/>
        </p:nvCxnSpPr>
        <p:spPr>
          <a:xfrm rot="16200000" flipH="1">
            <a:off x="3430221" y="3936361"/>
            <a:ext cx="888184" cy="35457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다른 페이지 연결선 35">
            <a:extLst>
              <a:ext uri="{FF2B5EF4-FFF2-40B4-BE49-F238E27FC236}">
                <a16:creationId xmlns:a16="http://schemas.microsoft.com/office/drawing/2014/main" id="{62E24CD7-D480-7DE6-D762-5FE9ABE8EC18}"/>
              </a:ext>
            </a:extLst>
          </p:cNvPr>
          <p:cNvSpPr/>
          <p:nvPr/>
        </p:nvSpPr>
        <p:spPr>
          <a:xfrm>
            <a:off x="5647185" y="5834543"/>
            <a:ext cx="897622" cy="63756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6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BD9FD3D1-0016-654B-5FF6-78FCD1B7F94F}"/>
              </a:ext>
            </a:extLst>
          </p:cNvPr>
          <p:cNvSpPr/>
          <p:nvPr/>
        </p:nvSpPr>
        <p:spPr>
          <a:xfrm>
            <a:off x="5550715" y="46140"/>
            <a:ext cx="1090569" cy="46139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page1</a:t>
            </a:r>
            <a:endParaRPr lang="ko-KR" altLang="en-US" dirty="0"/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2B047842-2CCD-63ED-21D6-655BDA885A52}"/>
              </a:ext>
            </a:extLst>
          </p:cNvPr>
          <p:cNvSpPr/>
          <p:nvPr/>
        </p:nvSpPr>
        <p:spPr>
          <a:xfrm>
            <a:off x="3734499" y="696285"/>
            <a:ext cx="4723002" cy="788565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7AAE8-3ED5-8223-8146-179505FDE0A7}"/>
              </a:ext>
            </a:extLst>
          </p:cNvPr>
          <p:cNvSpPr/>
          <p:nvPr/>
        </p:nvSpPr>
        <p:spPr>
          <a:xfrm>
            <a:off x="4267200" y="1673601"/>
            <a:ext cx="3657600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BD5C1A40-66A9-B36B-C661-9900833D039B}"/>
              </a:ext>
            </a:extLst>
          </p:cNvPr>
          <p:cNvSpPr/>
          <p:nvPr/>
        </p:nvSpPr>
        <p:spPr>
          <a:xfrm>
            <a:off x="2589401" y="2122414"/>
            <a:ext cx="7013197" cy="3691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2477C4-83E3-5EE0-B17D-0B1EE137209D}"/>
              </a:ext>
            </a:extLst>
          </p:cNvPr>
          <p:cNvSpPr/>
          <p:nvPr/>
        </p:nvSpPr>
        <p:spPr>
          <a:xfrm>
            <a:off x="4791510" y="2734810"/>
            <a:ext cx="2608977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lifeSpan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DA048C92-7F80-48EF-90A7-0361677DE46E}"/>
              </a:ext>
            </a:extLst>
          </p:cNvPr>
          <p:cNvSpPr/>
          <p:nvPr/>
        </p:nvSpPr>
        <p:spPr>
          <a:xfrm>
            <a:off x="4523761" y="3766656"/>
            <a:ext cx="3144474" cy="10570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BUFF_DEFFENCE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013FD3-91FE-9A05-7507-6797C4DEA4F8}"/>
              </a:ext>
            </a:extLst>
          </p:cNvPr>
          <p:cNvSpPr/>
          <p:nvPr/>
        </p:nvSpPr>
        <p:spPr>
          <a:xfrm>
            <a:off x="2122416" y="4110604"/>
            <a:ext cx="124996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26CF88C6-A014-5B6A-E51C-FEFD480B5B94}"/>
              </a:ext>
            </a:extLst>
          </p:cNvPr>
          <p:cNvSpPr/>
          <p:nvPr/>
        </p:nvSpPr>
        <p:spPr>
          <a:xfrm>
            <a:off x="2589401" y="5217952"/>
            <a:ext cx="7013197" cy="3691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bindAnimationToSprite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70A2AB7-678A-6A09-1F18-0CC7C69EC03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07534"/>
            <a:ext cx="0" cy="18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32D179-125E-6C4A-B0B3-77AC582A20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484850"/>
            <a:ext cx="0" cy="18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B0F3869-34CE-9EDF-F015-65DF3096C21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1958827"/>
            <a:ext cx="0" cy="16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22CD75-9593-45F3-7EB9-362290258AC1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095999" y="2491529"/>
            <a:ext cx="1" cy="2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80BA60-A06D-24C3-AB2D-C700585469C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095998" y="3523375"/>
            <a:ext cx="1" cy="2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9742B22-5A1F-CA1B-3840-3C40D7B8CD8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095998" y="4823669"/>
            <a:ext cx="2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AC95D49-B626-250A-58F8-980C1613514B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3372376" y="4295162"/>
            <a:ext cx="1151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B49E25-BC1E-972A-5900-B081B99586ED}"/>
              </a:ext>
            </a:extLst>
          </p:cNvPr>
          <p:cNvSpPr/>
          <p:nvPr/>
        </p:nvSpPr>
        <p:spPr>
          <a:xfrm>
            <a:off x="1493240" y="922787"/>
            <a:ext cx="1500235" cy="3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FC627DA4-0958-433B-092B-6EBCFC8E8CF5}"/>
              </a:ext>
            </a:extLst>
          </p:cNvPr>
          <p:cNvCxnSpPr>
            <a:stCxn id="10" idx="1"/>
            <a:endCxn id="27" idx="1"/>
          </p:cNvCxnSpPr>
          <p:nvPr/>
        </p:nvCxnSpPr>
        <p:spPr>
          <a:xfrm rot="10800000">
            <a:off x="1493240" y="1096860"/>
            <a:ext cx="629176" cy="3198302"/>
          </a:xfrm>
          <a:prstGeom prst="bentConnector3">
            <a:avLst>
              <a:gd name="adj1" fmla="val 247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7E14A73-FCB1-A616-66A0-F7832B29A6B4}"/>
              </a:ext>
            </a:extLst>
          </p:cNvPr>
          <p:cNvCxnSpPr>
            <a:stCxn id="27" idx="3"/>
            <a:endCxn id="5" idx="1"/>
          </p:cNvCxnSpPr>
          <p:nvPr/>
        </p:nvCxnSpPr>
        <p:spPr>
          <a:xfrm flipV="1">
            <a:off x="2993475" y="1090568"/>
            <a:ext cx="741024" cy="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548EDD8-BE6D-4D7C-CE00-D941C40D57C3}"/>
              </a:ext>
            </a:extLst>
          </p:cNvPr>
          <p:cNvCxnSpPr>
            <a:stCxn id="11" idx="1"/>
            <a:endCxn id="27" idx="1"/>
          </p:cNvCxnSpPr>
          <p:nvPr/>
        </p:nvCxnSpPr>
        <p:spPr>
          <a:xfrm rot="10800000">
            <a:off x="1493241" y="1096860"/>
            <a:ext cx="1096161" cy="4305650"/>
          </a:xfrm>
          <a:prstGeom prst="bentConnector3">
            <a:avLst>
              <a:gd name="adj1" fmla="val 1851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ADA450-C8DA-BB49-6C8C-EFC616408E8C}"/>
              </a:ext>
            </a:extLst>
          </p:cNvPr>
          <p:cNvSpPr txBox="1"/>
          <p:nvPr/>
        </p:nvSpPr>
        <p:spPr>
          <a:xfrm>
            <a:off x="3667389" y="3925830"/>
            <a:ext cx="66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4DB50B-BF65-6F53-97AC-B41AAF3265F4}"/>
              </a:ext>
            </a:extLst>
          </p:cNvPr>
          <p:cNvSpPr txBox="1"/>
          <p:nvPr/>
        </p:nvSpPr>
        <p:spPr>
          <a:xfrm>
            <a:off x="8530202" y="721235"/>
            <a:ext cx="66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9D842F-11AD-F1CD-42EF-B38D5B9579C7}"/>
              </a:ext>
            </a:extLst>
          </p:cNvPr>
          <p:cNvSpPr txBox="1"/>
          <p:nvPr/>
        </p:nvSpPr>
        <p:spPr>
          <a:xfrm>
            <a:off x="5445853" y="1384073"/>
            <a:ext cx="66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733663-3A9F-4612-E40B-2CC917C5F539}"/>
              </a:ext>
            </a:extLst>
          </p:cNvPr>
          <p:cNvSpPr txBox="1"/>
          <p:nvPr/>
        </p:nvSpPr>
        <p:spPr>
          <a:xfrm>
            <a:off x="5471714" y="4894762"/>
            <a:ext cx="66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0F15533-3C7A-8F35-4B18-51FA411EBA9B}"/>
              </a:ext>
            </a:extLst>
          </p:cNvPr>
          <p:cNvSpPr/>
          <p:nvPr/>
        </p:nvSpPr>
        <p:spPr>
          <a:xfrm>
            <a:off x="9521505" y="859924"/>
            <a:ext cx="1493240" cy="461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BF19BD-BC95-2DF3-76BF-968426F42C67}"/>
              </a:ext>
            </a:extLst>
          </p:cNvPr>
          <p:cNvCxnSpPr>
            <a:stCxn id="5" idx="3"/>
            <a:endCxn id="41" idx="1"/>
          </p:cNvCxnSpPr>
          <p:nvPr/>
        </p:nvCxnSpPr>
        <p:spPr>
          <a:xfrm flipV="1">
            <a:off x="8457501" y="1090567"/>
            <a:ext cx="10640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2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144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4</cp:revision>
  <dcterms:created xsi:type="dcterms:W3CDTF">2022-05-11T10:28:09Z</dcterms:created>
  <dcterms:modified xsi:type="dcterms:W3CDTF">2022-05-11T10:36:05Z</dcterms:modified>
</cp:coreProperties>
</file>