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355EB-763D-0EEA-DCAF-5988CB242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C5302B-C390-9322-C085-BC1E2F742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199B6-A647-647C-2100-299696AD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504-957C-4DAB-BB4D-EF386EF2018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500AC-623A-B5C0-D84A-F9D292D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E9C77-F2DB-C265-487B-2A92E4B7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A35-58CB-4F49-82F1-211470086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2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010BE-C069-871F-E86F-DEE90D85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F8884-B18F-010F-9DFD-E2337A7D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99C1A-A8C1-A250-6653-100D4DAA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504-957C-4DAB-BB4D-EF386EF2018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5C597-A551-C835-6901-6D389BCC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F1683-A52C-297F-A4D4-F69817BF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A35-58CB-4F49-82F1-211470086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03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1C99F2-3CDD-D2A7-7229-2C4F17C90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54C919-0278-1AC7-1E5F-0FA74033A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F2236-5F25-91E9-078F-5367B3FC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504-957C-4DAB-BB4D-EF386EF2018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0E92B-6380-5D24-CA68-C8B7E42C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0650C-8837-7F22-FACB-704B2AC0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A35-58CB-4F49-82F1-211470086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2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87BC4-EE23-DEC6-0D12-E773D81C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1CB6B-2D97-94E0-D15F-551849A6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2EB74-5836-8B2A-704B-F916D0AF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504-957C-4DAB-BB4D-EF386EF2018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EB2DE-1750-DB7C-A53D-1FFC3CB7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5C8E0-A380-2A13-1EB3-8164CC63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A35-58CB-4F49-82F1-211470086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5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521B7-153F-2C3D-D9C9-C74A13CE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850A9-A016-9430-6A29-D232F4A4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7A60-3DF0-DFDC-5431-1EF01546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504-957C-4DAB-BB4D-EF386EF2018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98852-47FF-B92F-33FA-4A3CDB92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ECC68-15A1-597F-798B-59EE872D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A35-58CB-4F49-82F1-211470086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50753-0FFC-2607-6AAF-F658A482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93920-FB32-7EF8-DFE6-DBC7A81B9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5CAF4-E421-BE5D-4B54-28FEC9D5C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19D44-2521-1629-AD63-19C03F47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504-957C-4DAB-BB4D-EF386EF2018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88B16-0C10-D464-6A79-2EEE760B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336DE-ACEF-4CDA-9D8B-4F1872A7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A35-58CB-4F49-82F1-211470086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5B624-CD26-33F2-E301-C0804161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F495F-AE04-F618-5500-E8D71BF5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FA0890-E6FF-C3E2-1AE1-6F5B880D9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C5B5D-4E54-CA71-25FC-CEC18B1F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DFE1A8-A644-C85A-FECE-D3A5AED86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1A9D6-DDAE-4B8A-1D85-D78828AF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504-957C-4DAB-BB4D-EF386EF2018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4224B0-60B5-1017-91E3-E0FC041F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ACF60-8870-A552-8CD4-382CBDA6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A35-58CB-4F49-82F1-211470086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33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3262E-FE30-39A3-FA6A-FA790C5B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8A7D12-B111-0805-2C56-F9743F9A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504-957C-4DAB-BB4D-EF386EF2018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83E178-4C37-C759-B4C5-32A968E6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B8A037-C889-860F-93C7-9C6A8210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A35-58CB-4F49-82F1-211470086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4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F2360B-8366-6300-78EF-8815C593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504-957C-4DAB-BB4D-EF386EF2018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C89565-9831-D3BF-89E5-F410905C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E7BEEB-8A74-84F0-ACEF-DFCDE28D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A35-58CB-4F49-82F1-211470086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6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B47DC-075B-2216-170B-E2C7CAE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698DF-C458-D5C1-B6B7-254F67CD9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C0BD0-44BC-C42C-3BC3-E4A176654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8951E-5371-2ABC-0CBE-A1EB6874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504-957C-4DAB-BB4D-EF386EF2018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84189-A8DA-2E41-11C8-0C07B9D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FCD20-99B7-64B1-DFC3-35F8DAB2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A35-58CB-4F49-82F1-211470086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2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5A0DE-04AE-4D44-A46A-6E09F34D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F13DA9-7DD7-A853-53D8-3673B36AF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CDDE9-E7E3-7371-C558-59CC1D89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12796-BA9D-C384-8884-78671EA8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C504-957C-4DAB-BB4D-EF386EF2018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F3D97-24B7-45F2-DAD8-4737962F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24DA0-9112-4E39-5749-EBF31E74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7A35-58CB-4F49-82F1-211470086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5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355730-4C63-DAC8-86ED-C3125D75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4A0DD8-6E08-31FE-D53B-FC89557C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2C3EF-08D4-4A52-9A16-3E1CE27EF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C504-957C-4DAB-BB4D-EF386EF2018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DCF1B-62BF-6373-50C7-9139A1D45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79F5E-0850-5256-0CAC-F9581203E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97A35-58CB-4F49-82F1-211470086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1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7AFB27-9C9A-33D3-F480-CF0CB3EB9571}"/>
              </a:ext>
            </a:extLst>
          </p:cNvPr>
          <p:cNvSpPr/>
          <p:nvPr/>
        </p:nvSpPr>
        <p:spPr>
          <a:xfrm>
            <a:off x="1574334" y="100668"/>
            <a:ext cx="9043332" cy="41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localPlayers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remotePlayers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BF1FA1-290F-375D-88C8-083D683BBDDE}"/>
              </a:ext>
            </a:extLst>
          </p:cNvPr>
          <p:cNvSpPr/>
          <p:nvPr/>
        </p:nvSpPr>
        <p:spPr>
          <a:xfrm>
            <a:off x="2572624" y="729842"/>
            <a:ext cx="7046752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 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localPlayers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409ADEF9-A427-EEF6-1388-57A31E3EF321}"/>
              </a:ext>
            </a:extLst>
          </p:cNvPr>
          <p:cNvSpPr/>
          <p:nvPr/>
        </p:nvSpPr>
        <p:spPr>
          <a:xfrm>
            <a:off x="4330117" y="1359016"/>
            <a:ext cx="3531765" cy="54528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localPlayers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19E699BB-4E89-E869-40A8-88CCDA5F771F}"/>
              </a:ext>
            </a:extLst>
          </p:cNvPr>
          <p:cNvSpPr/>
          <p:nvPr/>
        </p:nvSpPr>
        <p:spPr>
          <a:xfrm>
            <a:off x="3801611" y="2223082"/>
            <a:ext cx="4588778" cy="34394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32B7C0-03BD-E20A-D4E9-80E82259751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1904301"/>
            <a:ext cx="0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B1E607-0BB0-5DA3-3E84-9EF7B33BBD05}"/>
              </a:ext>
            </a:extLst>
          </p:cNvPr>
          <p:cNvSpPr/>
          <p:nvPr/>
        </p:nvSpPr>
        <p:spPr>
          <a:xfrm>
            <a:off x="2080469" y="1426127"/>
            <a:ext cx="704676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i++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CC1BC98-49DA-F3D6-B38D-1AAD84622B48}"/>
              </a:ext>
            </a:extLst>
          </p:cNvPr>
          <p:cNvCxnSpPr>
            <a:stCxn id="8" idx="1"/>
            <a:endCxn id="11" idx="2"/>
          </p:cNvCxnSpPr>
          <p:nvPr/>
        </p:nvCxnSpPr>
        <p:spPr>
          <a:xfrm rot="10800000">
            <a:off x="2432807" y="1837189"/>
            <a:ext cx="1368804" cy="557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A0C7F2-C93A-2247-94ED-39A4B94CADE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2785145" y="1631658"/>
            <a:ext cx="15449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8AA645-72F1-21D3-0990-B7BF57CE3726}"/>
              </a:ext>
            </a:extLst>
          </p:cNvPr>
          <p:cNvSpPr txBox="1"/>
          <p:nvPr/>
        </p:nvSpPr>
        <p:spPr>
          <a:xfrm>
            <a:off x="5745758" y="3950997"/>
            <a:ext cx="78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5F7EB2-B47E-6A80-4984-C44861C4C749}"/>
              </a:ext>
            </a:extLst>
          </p:cNvPr>
          <p:cNvSpPr/>
          <p:nvPr/>
        </p:nvSpPr>
        <p:spPr>
          <a:xfrm>
            <a:off x="9232083" y="1359016"/>
            <a:ext cx="1484852" cy="5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501EF14-E626-95FA-9E2B-D739E2CF852E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7861882" y="1628512"/>
            <a:ext cx="1370201" cy="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292BC6-570B-FFE4-FA69-AE13BF1FCD29}"/>
              </a:ext>
            </a:extLst>
          </p:cNvPr>
          <p:cNvSpPr txBox="1"/>
          <p:nvPr/>
        </p:nvSpPr>
        <p:spPr>
          <a:xfrm>
            <a:off x="5563298" y="1862247"/>
            <a:ext cx="78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6" name="순서도: 준비 25">
            <a:extLst>
              <a:ext uri="{FF2B5EF4-FFF2-40B4-BE49-F238E27FC236}">
                <a16:creationId xmlns:a16="http://schemas.microsoft.com/office/drawing/2014/main" id="{D4AC4782-FE36-CAA2-1E50-3CDF533D8ECA}"/>
              </a:ext>
            </a:extLst>
          </p:cNvPr>
          <p:cNvSpPr/>
          <p:nvPr/>
        </p:nvSpPr>
        <p:spPr>
          <a:xfrm>
            <a:off x="4465738" y="3383385"/>
            <a:ext cx="3260519" cy="56206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localPlayers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순서도: 종속 처리 26">
            <a:extLst>
              <a:ext uri="{FF2B5EF4-FFF2-40B4-BE49-F238E27FC236}">
                <a16:creationId xmlns:a16="http://schemas.microsoft.com/office/drawing/2014/main" id="{04B8B302-5097-9062-84E4-36F574E0410D}"/>
              </a:ext>
            </a:extLst>
          </p:cNvPr>
          <p:cNvSpPr/>
          <p:nvPr/>
        </p:nvSpPr>
        <p:spPr>
          <a:xfrm>
            <a:off x="8212821" y="2971275"/>
            <a:ext cx="3523376" cy="138628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initGame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localPlayers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remotePlayers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localFirst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setLevel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gameLevel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gameLoop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0" name="순서도: 종속 처리 29">
            <a:extLst>
              <a:ext uri="{FF2B5EF4-FFF2-40B4-BE49-F238E27FC236}">
                <a16:creationId xmlns:a16="http://schemas.microsoft.com/office/drawing/2014/main" id="{A8BC6B86-2227-8117-C80C-AA4D4BF0D432}"/>
              </a:ext>
            </a:extLst>
          </p:cNvPr>
          <p:cNvSpPr/>
          <p:nvPr/>
        </p:nvSpPr>
        <p:spPr>
          <a:xfrm>
            <a:off x="102066" y="3093702"/>
            <a:ext cx="3956805" cy="114142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addScore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destroyGame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sp>
        <p:nvSpPr>
          <p:cNvPr id="31" name="순서도: 준비 30">
            <a:extLst>
              <a:ext uri="{FF2B5EF4-FFF2-40B4-BE49-F238E27FC236}">
                <a16:creationId xmlns:a16="http://schemas.microsoft.com/office/drawing/2014/main" id="{ADD5414C-2DE0-55D8-E757-53E4BBE9F95A}"/>
              </a:ext>
            </a:extLst>
          </p:cNvPr>
          <p:cNvSpPr/>
          <p:nvPr/>
        </p:nvSpPr>
        <p:spPr>
          <a:xfrm>
            <a:off x="4640508" y="4882389"/>
            <a:ext cx="2910980" cy="45300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1A3D62E-1A20-32B0-17C5-595C56E6D159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>
            <a:off x="9974509" y="1898008"/>
            <a:ext cx="0" cy="107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8612638-2905-EBE4-CC2C-172B162BB98C}"/>
              </a:ext>
            </a:extLst>
          </p:cNvPr>
          <p:cNvCxnSpPr>
            <a:stCxn id="27" idx="1"/>
            <a:endCxn id="26" idx="3"/>
          </p:cNvCxnSpPr>
          <p:nvPr/>
        </p:nvCxnSpPr>
        <p:spPr>
          <a:xfrm flipH="1" flipV="1">
            <a:off x="7726257" y="3664415"/>
            <a:ext cx="4865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7CE41F0-23E8-0CC2-28FD-A56ED8124A7F}"/>
              </a:ext>
            </a:extLst>
          </p:cNvPr>
          <p:cNvCxnSpPr>
            <a:stCxn id="26" idx="1"/>
            <a:endCxn id="30" idx="3"/>
          </p:cNvCxnSpPr>
          <p:nvPr/>
        </p:nvCxnSpPr>
        <p:spPr>
          <a:xfrm flipH="1">
            <a:off x="4058871" y="3664415"/>
            <a:ext cx="406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36521A8-13D9-3097-B50B-B8A0E845D42E}"/>
              </a:ext>
            </a:extLst>
          </p:cNvPr>
          <p:cNvCxnSpPr>
            <a:stCxn id="30" idx="0"/>
            <a:endCxn id="26" idx="0"/>
          </p:cNvCxnSpPr>
          <p:nvPr/>
        </p:nvCxnSpPr>
        <p:spPr>
          <a:xfrm rot="16200000" flipH="1">
            <a:off x="3943391" y="1230779"/>
            <a:ext cx="289683" cy="4015529"/>
          </a:xfrm>
          <a:prstGeom prst="bentConnector3">
            <a:avLst>
              <a:gd name="adj1" fmla="val -78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3D33B94-C266-0BB3-BD7A-4EFB8A0E4952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>
            <a:off x="6095998" y="3945445"/>
            <a:ext cx="0" cy="93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6EA24D7-31F6-6BD4-DC11-0A970F7C2350}"/>
              </a:ext>
            </a:extLst>
          </p:cNvPr>
          <p:cNvCxnSpPr>
            <a:cxnSpLocks/>
            <a:stCxn id="31" idx="3"/>
            <a:endCxn id="27" idx="2"/>
          </p:cNvCxnSpPr>
          <p:nvPr/>
        </p:nvCxnSpPr>
        <p:spPr>
          <a:xfrm flipV="1">
            <a:off x="7551488" y="4357557"/>
            <a:ext cx="2423021" cy="751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5153DA-D904-8D88-83CD-900AC5DE2B96}"/>
              </a:ext>
            </a:extLst>
          </p:cNvPr>
          <p:cNvSpPr/>
          <p:nvPr/>
        </p:nvSpPr>
        <p:spPr>
          <a:xfrm>
            <a:off x="5110290" y="5700320"/>
            <a:ext cx="1971413" cy="3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6BEB8D8-59B7-3299-9CBE-1867ECBF0B75}"/>
              </a:ext>
            </a:extLst>
          </p:cNvPr>
          <p:cNvCxnSpPr>
            <a:stCxn id="31" idx="2"/>
            <a:endCxn id="46" idx="0"/>
          </p:cNvCxnSpPr>
          <p:nvPr/>
        </p:nvCxnSpPr>
        <p:spPr>
          <a:xfrm flipH="1">
            <a:off x="6095997" y="5335394"/>
            <a:ext cx="1" cy="36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10B8D7D-240C-8BDD-1659-80CC14595487}"/>
              </a:ext>
            </a:extLst>
          </p:cNvPr>
          <p:cNvSpPr txBox="1"/>
          <p:nvPr/>
        </p:nvSpPr>
        <p:spPr>
          <a:xfrm>
            <a:off x="3980572" y="3334930"/>
            <a:ext cx="78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3EFADA-079A-9B89-3599-E0F75BDF8368}"/>
              </a:ext>
            </a:extLst>
          </p:cNvPr>
          <p:cNvSpPr txBox="1"/>
          <p:nvPr/>
        </p:nvSpPr>
        <p:spPr>
          <a:xfrm>
            <a:off x="7610210" y="4761799"/>
            <a:ext cx="78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7C0A9B-17CB-BBC6-1222-D9485BF8ADA0}"/>
              </a:ext>
            </a:extLst>
          </p:cNvPr>
          <p:cNvSpPr txBox="1"/>
          <p:nvPr/>
        </p:nvSpPr>
        <p:spPr>
          <a:xfrm>
            <a:off x="8156893" y="1287081"/>
            <a:ext cx="78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778D4B-DBD8-DA40-7105-F35B6F0458F9}"/>
              </a:ext>
            </a:extLst>
          </p:cNvPr>
          <p:cNvSpPr txBox="1"/>
          <p:nvPr/>
        </p:nvSpPr>
        <p:spPr>
          <a:xfrm>
            <a:off x="5745758" y="5301843"/>
            <a:ext cx="78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82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104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4</cp:revision>
  <dcterms:created xsi:type="dcterms:W3CDTF">2022-05-11T05:25:21Z</dcterms:created>
  <dcterms:modified xsi:type="dcterms:W3CDTF">2022-05-11T05:35:37Z</dcterms:modified>
</cp:coreProperties>
</file>