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12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321F-AA29-03EC-8E01-0E3B5BA36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B97E8-8F07-01F4-81AE-8419F92DB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2E7FA-5C5B-49DB-A9A7-3D9B9206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AA52-89B1-4C19-A324-0366B9C280C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5754D-2ABB-6A30-F37E-A48640EA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FEA68-5565-C8BE-2D02-D100B466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96AC-5555-421B-8DAD-833AD554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3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B4704-895C-9B6A-B5CC-29B2DE42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A28F4-3B66-7889-4FDB-82993CAF4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921C1-4ADE-C3C0-7EA3-01BF1D97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AA52-89B1-4C19-A324-0366B9C280C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7E2C4-6DAA-B23D-FC06-9B8ABB86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FE0A2-6D1F-4E41-2DD3-F3BBA105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96AC-5555-421B-8DAD-833AD554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2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1E8690-E707-C737-B8E9-FCED68A83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C7F4C8-6E98-C221-C80B-6ED2F4CE8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3ACDC-7933-C33E-0C8C-4C3DB2BF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AA52-89B1-4C19-A324-0366B9C280C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01136-BBDE-7BC6-A98E-B38C90BC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703C5-99F0-4BC2-404A-DD8CBF61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96AC-5555-421B-8DAD-833AD554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7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17DA-A0AC-981D-C713-9F109883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50F71-9F38-40E8-DADE-D2F7A206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67D3D-5570-DD04-1AAB-C854EF0C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AA52-89B1-4C19-A324-0366B9C280C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CAA67-661C-E2EA-66BF-510AE021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EB06F-0365-03E9-3CE7-C81BC9D6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96AC-5555-421B-8DAD-833AD554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1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AF549-94D1-F21B-1CF1-E95A5B59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0D213-69F8-C012-1036-A4B015BC8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A66FF-2701-7993-A6B1-00AFA4DF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AA52-89B1-4C19-A324-0366B9C280C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30179-D2CF-4A71-9913-1399939C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7CDDF-25A5-29B3-D204-7E8D85AA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96AC-5555-421B-8DAD-833AD554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8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3E2DE-51E2-41AF-5BE2-08630865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AFB98-1478-BA3E-E2BB-820112859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F18A87-C46E-E539-B325-15576AB03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F4611-C1B9-6575-D5A0-FC070289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AA52-89B1-4C19-A324-0366B9C280C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D1D93-4020-C331-426C-9184FA95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DAA6E-A4B1-F864-9E28-0BE5D11A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96AC-5555-421B-8DAD-833AD554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6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BB45F-CB4A-FA7B-C2FB-0ECB8FB9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2DCDA0-9028-0BF3-5052-DD4C52B8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347B0-2C8E-5E92-0B2C-15F2CE866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AC20F6-60E5-558A-8323-76C36B06B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0B6A8F-DF43-AC5B-752D-3FDA67A94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185C9-5A3E-9805-A908-9422D29A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AA52-89B1-4C19-A324-0366B9C280C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ED59A0-3C1E-A2FE-6D7F-EB8D4703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3600C-20C9-BC8E-558C-DA810B13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96AC-5555-421B-8DAD-833AD554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31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CF00F-9C9A-D256-39BF-A74C7BF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343400-EDE9-D757-0AE1-D1A8A89E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AA52-89B1-4C19-A324-0366B9C280C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245256-F7D5-2C49-C953-03FBDFC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1ACE21-657F-89F1-5A12-9EDA3D39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96AC-5555-421B-8DAD-833AD554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20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33D550-5540-3C83-7B11-8904660C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AA52-89B1-4C19-A324-0366B9C280C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F1DE36-6E4E-2CAB-39E4-58842724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0DA64C-251E-0DDD-08BB-F766C042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96AC-5555-421B-8DAD-833AD554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7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77501-A231-CB06-D5EF-13F1F801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09D9B-A686-72DF-42D1-077C8A93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86377-0CCA-70DC-578B-ED583FCF2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B52CB-C53F-F21E-B91B-385F638B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AA52-89B1-4C19-A324-0366B9C280C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AF20F-16DF-43B8-E1CE-2A009A59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C41FC-C642-E8B6-AF8E-F87458A1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96AC-5555-421B-8DAD-833AD554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7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E11DD-1CA2-B4ED-56DA-C711F9EB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F67DAD-9457-5EF7-0D37-A7894DD8F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53FA66-FD01-1EAB-6334-CD644D2B1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0DA8A-B8D2-8674-B05A-7E8413C5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AA52-89B1-4C19-A324-0366B9C280C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009C4-8DE5-2584-E0F7-9BA516DA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E584D-69DB-AFE8-9C36-89C7E617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96AC-5555-421B-8DAD-833AD554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2DEF8C-8958-6B7B-9D72-59287AEB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60BF9-58CF-569A-46FD-C790C2C9A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9DB1-01F1-01B9-E0DD-6D858E691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AA52-89B1-4C19-A324-0366B9C280C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57B64-F2D5-904C-286D-7120E0AA4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1D046-3A34-FB4D-5598-CE4C24E63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96AC-5555-421B-8DAD-833AD554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5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4B25A33-77FB-D5DF-7D85-500358C0C2CC}"/>
              </a:ext>
            </a:extLst>
          </p:cNvPr>
          <p:cNvSpPr/>
          <p:nvPr/>
        </p:nvSpPr>
        <p:spPr>
          <a:xfrm>
            <a:off x="5154706" y="138313"/>
            <a:ext cx="1882588" cy="330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stopBgm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46167E0E-EC61-172F-F2BD-192A4407397C}"/>
              </a:ext>
            </a:extLst>
          </p:cNvPr>
          <p:cNvSpPr/>
          <p:nvPr/>
        </p:nvSpPr>
        <p:spPr>
          <a:xfrm>
            <a:off x="3010860" y="753034"/>
            <a:ext cx="6170279" cy="36114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Mix_FadeOutMusic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BGM_FADE_DURATION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EE993-1324-C4F5-7641-03FD82942BFC}"/>
              </a:ext>
            </a:extLst>
          </p:cNvPr>
          <p:cNvSpPr/>
          <p:nvPr/>
        </p:nvSpPr>
        <p:spPr>
          <a:xfrm>
            <a:off x="5185442" y="1467651"/>
            <a:ext cx="1821116" cy="36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nowBgmId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6B7013-20CF-E026-A5BC-CD07B228846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68726"/>
            <a:ext cx="0" cy="28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E58EB0-BA75-49B6-1378-07D170E0960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114183"/>
            <a:ext cx="0" cy="35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B2C4008-9BB1-948C-48F4-165B30C07077}"/>
              </a:ext>
            </a:extLst>
          </p:cNvPr>
          <p:cNvSpPr/>
          <p:nvPr/>
        </p:nvSpPr>
        <p:spPr>
          <a:xfrm>
            <a:off x="5684263" y="2358999"/>
            <a:ext cx="823472" cy="368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9AE53AC-6B52-FDB0-3444-C17B2E407AB0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6095999" y="1836485"/>
            <a:ext cx="1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1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2022-05-11T05:16:03Z</dcterms:created>
  <dcterms:modified xsi:type="dcterms:W3CDTF">2022-05-11T05:16:58Z</dcterms:modified>
</cp:coreProperties>
</file>