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2D31-94FF-B912-918A-F71AC355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999B7-834C-7AD8-6BBD-372C5202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DF3EB-FB2D-111A-8707-37FCEB1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60AE-CEA5-A965-D8DC-1BCC3207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38F41-D506-B6EB-EB4C-20B82C0C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DBAF2-4076-2524-3989-CBB43EA8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1EA12-ECF5-9FE4-1D88-9AE88C1D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889E5-128C-BFD5-E384-EF7CE5D0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8CD7D-2868-353A-F583-C17A37E5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B393E-68C0-0A45-81FB-788C5D6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049E94-2609-224F-0625-1877CCFA0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D93AE-37DF-77A2-BA95-4A20CE5F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49B67-F89F-593C-93EE-B1A4FF4E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9E707-7BCB-ECF1-061B-9C69BC0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A14C4-9A89-B506-82D2-04C2830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36EC3-5B3E-B607-A02F-8B426804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7FA95-D5EE-B562-C7F1-938056954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D12BE-2C74-834F-5716-2C91E7C9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096EE-1827-D58A-6634-BA0C51EE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7BC33-9D0E-4349-4669-7C3D613E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1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4821-26B0-4BF9-6A9A-2E5B0FA8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24BBB-8243-25EC-D392-AC6CF9BB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C751-BD24-96CC-6C8F-0F271C9E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017FE-A795-BB83-7462-8BE2489D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E6FED-4FDB-14FC-4025-674ED6EE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ED1FB-FCAE-F4DB-A2FF-03B2EBA4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3EB4D-ED40-34CE-008D-372CE940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0A87D-A35D-FF1A-1542-23667D29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F9D78-08B2-BC17-5430-3F72BBE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7262A-D3DB-5921-F8D8-6BD465EF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6A3EC-EFC5-1E2A-4124-57726A3A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7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E0F50-417B-1F2C-D866-9051D750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4824D-1B9D-3F46-122A-91304C34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392C8-D869-46E6-0E05-97BB29344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592B5-D2D3-878C-C635-7EE7A15D8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1DA326-B363-8E87-1FC9-1D4C0F09E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FAD54-EE0D-7720-D643-046D7223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E6C12-CBFC-7AED-DC24-0619133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6897D8-379B-3FF7-16AA-925182F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C9E3-5764-4FBE-7F3C-3723BFB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FD1A6-BAC8-5712-D97A-D9950BB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936A0-10C3-2E73-9084-FB690D0B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8DDFC-4980-9C9D-C671-5467603E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DBEDE6-0122-2E27-7BC6-065A75D4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33E78-D54F-AE3F-BDE5-1F326EE6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5D37E-2981-4EF3-C7F5-2E1CD34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46BEE-4123-F809-0839-0D5242B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9B7AE-1A20-BF00-B723-E8A2201E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6E724-AB42-C96F-A42E-3EF3A247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0E122-73C9-A2B8-2769-563A72AC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BF1CD-0FD5-7B9B-72F2-47CE3962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5B5E2-F151-E651-84FE-133E9C1C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474F-D19E-7E5E-7681-34388159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5526E-C694-7E8E-FD01-AE655B8F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04DB9-38A9-381B-7CBA-908B4F57F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C0B6D4-835F-1299-CDAF-9EA5E87D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C48F6-6AB8-C079-6E76-AC34F90D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9F815-D352-3D20-B588-88240E4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1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0E867D-FD58-FAE1-78A7-402FA000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AF632-81CC-A5C7-6795-DB0EBA56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D24F6-AB7F-FA57-C53E-63162BCC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B19-6018-4100-9FE0-C4FBDE82C24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6AF79-4475-5577-CE7E-7533ACB1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9022-0B3F-5BBD-4CA5-4E0B78A6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0485-B4A1-499A-8791-8A55A4CC4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4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94475045-24F3-C57B-AF2F-6541C1039A8A}"/>
              </a:ext>
            </a:extLst>
          </p:cNvPr>
          <p:cNvSpPr/>
          <p:nvPr/>
        </p:nvSpPr>
        <p:spPr>
          <a:xfrm>
            <a:off x="2086062" y="75501"/>
            <a:ext cx="8019875" cy="3942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takeWeapon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A98700-E1A1-4619-84B1-729B69812B65}"/>
              </a:ext>
            </a:extLst>
          </p:cNvPr>
          <p:cNvSpPr/>
          <p:nvPr/>
        </p:nvSpPr>
        <p:spPr>
          <a:xfrm>
            <a:off x="3397541" y="662729"/>
            <a:ext cx="5396918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Weapon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3E0FB-4CE6-D2C8-C92E-B94A99CF6B3A}"/>
              </a:ext>
            </a:extLst>
          </p:cNvPr>
          <p:cNvSpPr/>
          <p:nvPr/>
        </p:nvSpPr>
        <p:spPr>
          <a:xfrm>
            <a:off x="10105937" y="1560368"/>
            <a:ext cx="1501629" cy="3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EFCA24-AB6B-E29E-E65F-1FE64E7F3141}"/>
              </a:ext>
            </a:extLst>
          </p:cNvPr>
          <p:cNvSpPr/>
          <p:nvPr/>
        </p:nvSpPr>
        <p:spPr>
          <a:xfrm>
            <a:off x="4263004" y="2256641"/>
            <a:ext cx="3665989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5FF34EB-CF95-F7B1-AAA1-23ADB91CE786}"/>
              </a:ext>
            </a:extLst>
          </p:cNvPr>
          <p:cNvSpPr/>
          <p:nvPr/>
        </p:nvSpPr>
        <p:spPr>
          <a:xfrm>
            <a:off x="2656511" y="2927763"/>
            <a:ext cx="6878973" cy="6459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D70E5-9332-DBCB-0613-93CC109535E8}"/>
              </a:ext>
            </a:extLst>
          </p:cNvPr>
          <p:cNvSpPr/>
          <p:nvPr/>
        </p:nvSpPr>
        <p:spPr>
          <a:xfrm>
            <a:off x="497744" y="2982293"/>
            <a:ext cx="1954635" cy="53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weapon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9CDB6264-2531-7E29-F6CB-49E65870CECC}"/>
              </a:ext>
            </a:extLst>
          </p:cNvPr>
          <p:cNvSpPr/>
          <p:nvPr/>
        </p:nvSpPr>
        <p:spPr>
          <a:xfrm>
            <a:off x="2543258" y="3884101"/>
            <a:ext cx="7105475" cy="32717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4EAA8910-1DE9-5E49-1AAF-7418B8A8F47A}"/>
              </a:ext>
            </a:extLst>
          </p:cNvPr>
          <p:cNvSpPr/>
          <p:nvPr/>
        </p:nvSpPr>
        <p:spPr>
          <a:xfrm>
            <a:off x="2585203" y="4391649"/>
            <a:ext cx="7021586" cy="35653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7C70E-A12D-CD15-530C-F029936F6B0A}"/>
              </a:ext>
            </a:extLst>
          </p:cNvPr>
          <p:cNvSpPr/>
          <p:nvPr/>
        </p:nvSpPr>
        <p:spPr>
          <a:xfrm>
            <a:off x="3344406" y="4953692"/>
            <a:ext cx="5503178" cy="52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sv-SE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GAME_HP_MEDICINE_EXTRA_DELTA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sv-SE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sv-SE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totalHp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sv-SE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sv-SE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8137E098-4D10-03D5-DAF2-6D53938F0C36}"/>
              </a:ext>
            </a:extLst>
          </p:cNvPr>
          <p:cNvSpPr/>
          <p:nvPr/>
        </p:nvSpPr>
        <p:spPr>
          <a:xfrm>
            <a:off x="2543258" y="5654181"/>
            <a:ext cx="7105476" cy="52850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createAndPushAnimation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bindAnimationToSprite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175EB1-D27C-2E0C-8FA0-ACE71C6B0CB4}"/>
              </a:ext>
            </a:extLst>
          </p:cNvPr>
          <p:cNvSpPr/>
          <p:nvPr/>
        </p:nvSpPr>
        <p:spPr>
          <a:xfrm>
            <a:off x="5240318" y="6354670"/>
            <a:ext cx="1711354" cy="44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1EB7B9-184A-4E98-B96D-B6A86E034F5D}"/>
              </a:ext>
            </a:extLst>
          </p:cNvPr>
          <p:cNvCxnSpPr>
            <a:cxnSpLocks/>
            <a:stCxn id="7" idx="1"/>
            <a:endCxn id="42" idx="3"/>
          </p:cNvCxnSpPr>
          <p:nvPr/>
        </p:nvCxnSpPr>
        <p:spPr>
          <a:xfrm flipH="1">
            <a:off x="9168465" y="1757509"/>
            <a:ext cx="93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E4A263-84C5-FCBF-BEED-9A9CBAE0518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452379" y="3250739"/>
            <a:ext cx="204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60069F-659F-C366-5665-115B4A9582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69783"/>
            <a:ext cx="0" cy="19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CF7C3A-A966-2D31-4A81-D8849677CFC1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6095996" y="1191236"/>
            <a:ext cx="4" cy="3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50856C-8EA6-D2B1-10CE-15E818DD083F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6095996" y="2021762"/>
            <a:ext cx="3" cy="23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3D6D0E-49A1-F3FB-5D74-0FF17F52F30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8" y="2650924"/>
            <a:ext cx="1" cy="27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FF701C-8AE1-A15E-0459-B5785BF5FFA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6" y="4211272"/>
            <a:ext cx="0" cy="18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2725A6-63C3-9498-8D29-8F9216EF5B4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95995" y="4748180"/>
            <a:ext cx="1" cy="20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2959EDB-9AE8-BCDB-3C27-14CA9AAEC74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5995" y="5482198"/>
            <a:ext cx="1" cy="17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1813B0-C532-48FE-1159-A9607FFE6A0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095995" y="6182687"/>
            <a:ext cx="1" cy="17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준비 41">
            <a:extLst>
              <a:ext uri="{FF2B5EF4-FFF2-40B4-BE49-F238E27FC236}">
                <a16:creationId xmlns:a16="http://schemas.microsoft.com/office/drawing/2014/main" id="{9C3FF9DA-BBB0-B3D4-CDC1-B557821A3A8E}"/>
              </a:ext>
            </a:extLst>
          </p:cNvPr>
          <p:cNvSpPr/>
          <p:nvPr/>
        </p:nvSpPr>
        <p:spPr>
          <a:xfrm>
            <a:off x="3023527" y="1493256"/>
            <a:ext cx="6144938" cy="5285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0051B4C-9717-F0E4-A7D3-FECEB081ED5F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1744909" y="3249337"/>
            <a:ext cx="528503" cy="1068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DC875E7-CD50-C17E-567A-010AFA418486}"/>
              </a:ext>
            </a:extLst>
          </p:cNvPr>
          <p:cNvCxnSpPr>
            <a:stCxn id="9" idx="3"/>
            <a:endCxn id="7" idx="2"/>
          </p:cNvCxnSpPr>
          <p:nvPr/>
        </p:nvCxnSpPr>
        <p:spPr>
          <a:xfrm flipV="1">
            <a:off x="9535484" y="1954650"/>
            <a:ext cx="1321268" cy="1296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CCA6C5-5D1B-A672-CE14-30702BA15C66}"/>
              </a:ext>
            </a:extLst>
          </p:cNvPr>
          <p:cNvSpPr txBox="1"/>
          <p:nvPr/>
        </p:nvSpPr>
        <p:spPr>
          <a:xfrm>
            <a:off x="2419522" y="2776781"/>
            <a:ext cx="97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BBFC7-5D5A-12EF-2B86-56237180904F}"/>
              </a:ext>
            </a:extLst>
          </p:cNvPr>
          <p:cNvSpPr txBox="1"/>
          <p:nvPr/>
        </p:nvSpPr>
        <p:spPr>
          <a:xfrm>
            <a:off x="9772473" y="2904409"/>
            <a:ext cx="97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AD9B04-54B8-F5DA-7326-F07840E1E6C4}"/>
              </a:ext>
            </a:extLst>
          </p:cNvPr>
          <p:cNvSpPr/>
          <p:nvPr/>
        </p:nvSpPr>
        <p:spPr>
          <a:xfrm>
            <a:off x="497744" y="1614888"/>
            <a:ext cx="1792440" cy="28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20511D5-198D-291C-9862-EB3911E87DE3}"/>
              </a:ext>
            </a:extLst>
          </p:cNvPr>
          <p:cNvCxnSpPr>
            <a:stCxn id="42" idx="1"/>
            <a:endCxn id="69" idx="3"/>
          </p:cNvCxnSpPr>
          <p:nvPr/>
        </p:nvCxnSpPr>
        <p:spPr>
          <a:xfrm flipH="1">
            <a:off x="2290184" y="1757509"/>
            <a:ext cx="733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4300A99B-5B93-B3E3-30B0-91487D4C17B7}"/>
              </a:ext>
            </a:extLst>
          </p:cNvPr>
          <p:cNvCxnSpPr>
            <a:stCxn id="15" idx="1"/>
            <a:endCxn id="69" idx="1"/>
          </p:cNvCxnSpPr>
          <p:nvPr/>
        </p:nvCxnSpPr>
        <p:spPr>
          <a:xfrm rot="10800000">
            <a:off x="497744" y="1757510"/>
            <a:ext cx="4742574" cy="4821567"/>
          </a:xfrm>
          <a:prstGeom prst="bentConnector3">
            <a:avLst>
              <a:gd name="adj1" fmla="val 104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57631D8-6C5C-8EEB-2DF2-134D0CE14025}"/>
              </a:ext>
            </a:extLst>
          </p:cNvPr>
          <p:cNvSpPr txBox="1"/>
          <p:nvPr/>
        </p:nvSpPr>
        <p:spPr>
          <a:xfrm>
            <a:off x="2371284" y="1400866"/>
            <a:ext cx="77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F423ED-F2B6-833F-4962-F696173A6B52}"/>
              </a:ext>
            </a:extLst>
          </p:cNvPr>
          <p:cNvSpPr txBox="1"/>
          <p:nvPr/>
        </p:nvSpPr>
        <p:spPr>
          <a:xfrm>
            <a:off x="5487099" y="1914467"/>
            <a:ext cx="97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1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2022-05-11T07:47:59Z</dcterms:created>
  <dcterms:modified xsi:type="dcterms:W3CDTF">2022-05-11T07:51:43Z</dcterms:modified>
</cp:coreProperties>
</file>