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87FAF-2BC5-B125-F0AA-CEA69294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B65AD-C2A9-CB5F-5F89-8D8B348F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A4DE0-5850-227B-2849-717B47EB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D1F81-1FA8-39D7-3283-50B43ACE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7F38-41E0-3949-D2BD-9F74B1F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62915-78CE-5588-BAEA-5408E1E3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131D6-B95E-942C-A331-F869226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74DB5-EFA8-7625-0C21-C64587AA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2F8F0-A8B8-F09D-2594-E270EC59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F4C8-4054-B4B0-1637-7B5C973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72734-ED05-AE0C-F89E-D0339D0A0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7BBDC-4BE8-2165-8A65-FAD8D77A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62544-7E02-6FE4-F9C1-EA645D91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6A75-D7EC-E78D-DF5D-206FFB0D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34D4-E560-B7A1-7280-50B52D96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1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AA74-000D-3216-8523-D02893AB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1AD14-CFCB-660B-4E52-86773299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2B486-352A-8FB2-8681-C961DD0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2EAF5-F094-97F3-CB0E-91480ECF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7635D-56DB-2757-0A6B-46CDDD84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A924B-D76D-5DCC-2832-818452C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40FFA-5220-D70A-B752-39A95CFA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2E0E-704E-903F-9991-26D8DFE5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CB846-EEC7-6DFF-65A6-027EA32F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3AABF-ED90-99C9-64A5-16A7F8DD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3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1D7C8-3D74-ADCE-83FC-CB64B3BF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136-0AEA-5E55-8FBF-4A314C40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4DFCB-412B-13D6-C7CD-3AC2DC0C9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26F2-CA49-50E7-8740-C18DB32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81958-1EEB-2FEB-C1AE-0930E35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9AACA-F30D-AA59-068B-1CC8CEE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E885-7EC8-F4F9-CD39-6F1EAC8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96599-55E7-633E-A3BB-D081E3C2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B630D-1F00-CC61-EBB0-2504263C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7BBB6-2511-595C-4903-FC0BE4C7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8AA204-1305-3D47-D1AE-B141024E3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541F2-B0C2-9D5F-745C-EF67754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867AB-0CB4-07A1-6897-7BCEE9C9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194124-1645-B966-A74F-B1BD15F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79FDF-5CBB-0491-24C1-E7AA5713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425D7E-C57D-D41D-DCCC-F182C00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24138-1CC7-4FBA-85C5-7D75090C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61967-5660-EF7D-E838-0323ACB1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2320C7-B9F8-4CDD-CE2B-496D46EB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8D50C-5BC5-6BA9-E4F3-656352D7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011B82-469A-29AF-D4CC-B7CF1C7A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4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2592F-6EE3-E5A3-09DA-505B57F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D574-46F7-A604-3886-E02E6D78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6B8F5-36C8-301E-E674-5DC568A2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C71C-7E21-08DA-63FD-1FFA08F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74590-6FFD-36E8-07E2-629E6F4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C597-848F-DBAD-0919-8DBD97FA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B63CE-406E-BAB9-1B26-13C797B9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7FC70F-DB13-D8E3-22F6-38CDED6F9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DFF96-1ED9-ADF9-C66C-F25DAB9C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40881-4A8A-540D-F0B5-9E499941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8A60B-429F-16DB-3BB9-140BF30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B6C6B-3626-A067-14D3-7F0A034A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6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9C01E-D53F-0420-B2CB-9AB5D6A8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3571C-ED19-434B-E891-478CBB55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4A6C4-6C01-CF8B-D05F-8C94F5D64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3171-63E1-4FA3-A9B6-29E771CA51D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F359-7585-FE3A-9B70-891D5BF2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F4AE-875E-B6E2-75CC-E567B84E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3E1-C03B-4177-944F-70050C8B7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1866FE-5FEA-3C6A-BCDC-061977F076B4}"/>
              </a:ext>
            </a:extLst>
          </p:cNvPr>
          <p:cNvSpPr/>
          <p:nvPr/>
        </p:nvSpPr>
        <p:spPr>
          <a:xfrm>
            <a:off x="4011336" y="167780"/>
            <a:ext cx="4169328" cy="41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trapVerdict(Sprite* sprite)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E66CF0-585D-2C83-BD17-CDFAE8F4CCC7}"/>
              </a:ext>
            </a:extLst>
          </p:cNvPr>
          <p:cNvSpPr/>
          <p:nvPr/>
        </p:nvSpPr>
        <p:spPr>
          <a:xfrm>
            <a:off x="3940027" y="796954"/>
            <a:ext cx="4311943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ret = 0;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x = sprite-&gt;x, y = sprite-&gt;y;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844F926-6601-D5BF-0404-8D3C03A56168}"/>
              </a:ext>
            </a:extLst>
          </p:cNvPr>
          <p:cNvSpPr/>
          <p:nvPr/>
        </p:nvSpPr>
        <p:spPr>
          <a:xfrm>
            <a:off x="3893888" y="1568741"/>
            <a:ext cx="4404220" cy="5872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SDL_Rect block, box = getSpriteFeetBox(sprite);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428EC9B7-7F97-D318-3D30-37A2FE1A49FA}"/>
              </a:ext>
            </a:extLst>
          </p:cNvPr>
          <p:cNvSpPr/>
          <p:nvPr/>
        </p:nvSpPr>
        <p:spPr>
          <a:xfrm>
            <a:off x="4758655" y="2344723"/>
            <a:ext cx="2674690" cy="58722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dx = -1; 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dx &lt;= 1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107323FF-8131-6C88-F859-927F5B58BB37}"/>
              </a:ext>
            </a:extLst>
          </p:cNvPr>
          <p:cNvSpPr/>
          <p:nvPr/>
        </p:nvSpPr>
        <p:spPr>
          <a:xfrm>
            <a:off x="4758653" y="3135385"/>
            <a:ext cx="2674690" cy="58722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dy = -1; dy &lt;= 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8E5254-69F4-A304-F81F-F5EB91175803}"/>
              </a:ext>
            </a:extLst>
          </p:cNvPr>
          <p:cNvSpPr/>
          <p:nvPr/>
        </p:nvSpPr>
        <p:spPr>
          <a:xfrm>
            <a:off x="3319242" y="3951214"/>
            <a:ext cx="555351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xx = x / UNIT + dx, yy = y / UNIT + dy;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18BD7FA9-0EFE-D7A6-7463-BF5D112F6327}"/>
              </a:ext>
            </a:extLst>
          </p:cNvPr>
          <p:cNvSpPr/>
          <p:nvPr/>
        </p:nvSpPr>
        <p:spPr>
          <a:xfrm>
            <a:off x="3502400" y="4506984"/>
            <a:ext cx="5187195" cy="637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inr(xx, 0, n - 1) &amp;&amp; inr(yy, 0, m - 1)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11F07CA-11B3-1007-223A-8224B54F13FF}"/>
              </a:ext>
            </a:extLst>
          </p:cNvPr>
          <p:cNvSpPr/>
          <p:nvPr/>
        </p:nvSpPr>
        <p:spPr>
          <a:xfrm>
            <a:off x="531998" y="4435676"/>
            <a:ext cx="1979802" cy="7801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 = getMapRect(xx, yy);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C1DB81E1-7EC2-C550-9DA3-A6A4D1EDB5DA}"/>
              </a:ext>
            </a:extLst>
          </p:cNvPr>
          <p:cNvSpPr/>
          <p:nvPr/>
        </p:nvSpPr>
        <p:spPr>
          <a:xfrm>
            <a:off x="364922" y="5366328"/>
            <a:ext cx="8209331" cy="1377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(&amp;box, &amp;block) &amp;&amp;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[xx][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&amp;&amp;map[xx][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].bp == BLOCK_TRAP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4F7DBD-A34C-D4A9-D9F0-656826DA3FD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2511800" y="4825765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0F39FA-2DBB-A420-BCD0-6316C169433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87229"/>
            <a:ext cx="1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46B43F-8299-9724-5431-7D9513FB3C8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384183"/>
            <a:ext cx="1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E92A0C-8F23-2EED-0356-E85352C22B0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2155970"/>
            <a:ext cx="2" cy="18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6FFAF8-DD56-1418-1A72-09CFA7B1DCF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2931952"/>
            <a:ext cx="2" cy="20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4421D-3C2D-046A-CA4C-4483B748B1A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8" y="3722614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DAB58-5796-172B-C446-79241AE92AB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8" y="4269996"/>
            <a:ext cx="0" cy="2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D1F4F9-CC8D-C2CB-C1FD-704000141D4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21899" y="5215853"/>
            <a:ext cx="583738" cy="5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55E2F0-29D6-C89F-2CD1-A468300493FC}"/>
              </a:ext>
            </a:extLst>
          </p:cNvPr>
          <p:cNvSpPr/>
          <p:nvPr/>
        </p:nvSpPr>
        <p:spPr>
          <a:xfrm>
            <a:off x="10002473" y="5427672"/>
            <a:ext cx="1680594" cy="125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 += map[xx][yy].enable + 1;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FBDBF9-DEF7-B8C0-3B34-1FB486EA6E4E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8574253" y="6055274"/>
            <a:ext cx="1428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0A6F8D-08AA-7AB6-0C8C-877F9549B88E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8689595" y="4825765"/>
            <a:ext cx="1721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FE7B48-DB55-5132-611F-2628A2415BBE}"/>
              </a:ext>
            </a:extLst>
          </p:cNvPr>
          <p:cNvSpPr/>
          <p:nvPr/>
        </p:nvSpPr>
        <p:spPr>
          <a:xfrm>
            <a:off x="10410736" y="4640687"/>
            <a:ext cx="864068" cy="37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7F0CBAF-0341-0B06-9B37-EEC67ED839A7}"/>
              </a:ext>
            </a:extLst>
          </p:cNvPr>
          <p:cNvCxnSpPr>
            <a:stCxn id="45" idx="0"/>
            <a:endCxn id="8" idx="3"/>
          </p:cNvCxnSpPr>
          <p:nvPr/>
        </p:nvCxnSpPr>
        <p:spPr>
          <a:xfrm rot="16200000" flipV="1">
            <a:off x="8532214" y="2330130"/>
            <a:ext cx="1211687" cy="3409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96AD3A-1EA2-BD0F-A4C9-5D998D3CFC21}"/>
              </a:ext>
            </a:extLst>
          </p:cNvPr>
          <p:cNvCxnSpPr>
            <a:stCxn id="31" idx="0"/>
            <a:endCxn id="45" idx="2"/>
          </p:cNvCxnSpPr>
          <p:nvPr/>
        </p:nvCxnSpPr>
        <p:spPr>
          <a:xfrm flipV="1">
            <a:off x="10842770" y="5010843"/>
            <a:ext cx="0" cy="4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C2FA0F-9CD8-864E-EED0-34C27CD1F373}"/>
              </a:ext>
            </a:extLst>
          </p:cNvPr>
          <p:cNvSpPr/>
          <p:nvPr/>
        </p:nvSpPr>
        <p:spPr>
          <a:xfrm>
            <a:off x="1813768" y="2874279"/>
            <a:ext cx="872455" cy="31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dx++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4A182F4-726A-7A27-A0F0-789748F119E0}"/>
              </a:ext>
            </a:extLst>
          </p:cNvPr>
          <p:cNvCxnSpPr>
            <a:stCxn id="8" idx="1"/>
            <a:endCxn id="55" idx="2"/>
          </p:cNvCxnSpPr>
          <p:nvPr/>
        </p:nvCxnSpPr>
        <p:spPr>
          <a:xfrm rot="10800000">
            <a:off x="2249997" y="3193058"/>
            <a:ext cx="2508657" cy="235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9AE1C48-2406-A977-5DF9-9EEA9D568337}"/>
              </a:ext>
            </a:extLst>
          </p:cNvPr>
          <p:cNvCxnSpPr>
            <a:stCxn id="55" idx="0"/>
            <a:endCxn id="7" idx="1"/>
          </p:cNvCxnSpPr>
          <p:nvPr/>
        </p:nvCxnSpPr>
        <p:spPr>
          <a:xfrm rot="5400000" flipH="1" flipV="1">
            <a:off x="3386355" y="1501980"/>
            <a:ext cx="235941" cy="2508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366E560-4E3E-DD91-744E-40EA99054F3D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 flipV="1">
            <a:off x="7433345" y="2633098"/>
            <a:ext cx="2323051" cy="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BA6340-6FC4-CB8B-1A2A-4342999BB567}"/>
              </a:ext>
            </a:extLst>
          </p:cNvPr>
          <p:cNvSpPr/>
          <p:nvPr/>
        </p:nvSpPr>
        <p:spPr>
          <a:xfrm>
            <a:off x="9756396" y="2439103"/>
            <a:ext cx="1610679" cy="38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43847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2022-05-10T17:15:02Z</dcterms:created>
  <dcterms:modified xsi:type="dcterms:W3CDTF">2022-05-10T17:25:17Z</dcterms:modified>
</cp:coreProperties>
</file>