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71" r:id="rId6"/>
    <p:sldId id="260" r:id="rId7"/>
    <p:sldId id="273" r:id="rId8"/>
    <p:sldId id="274" r:id="rId9"/>
    <p:sldId id="275" r:id="rId10"/>
    <p:sldId id="276" r:id="rId11"/>
    <p:sldId id="277" r:id="rId12"/>
    <p:sldId id="272" r:id="rId13"/>
    <p:sldId id="278" r:id="rId14"/>
    <p:sldId id="279" r:id="rId15"/>
    <p:sldId id="280" r:id="rId16"/>
    <p:sldId id="281" r:id="rId17"/>
    <p:sldId id="282" r:id="rId18"/>
    <p:sldId id="287" r:id="rId19"/>
    <p:sldId id="288" r:id="rId20"/>
    <p:sldId id="289" r:id="rId21"/>
    <p:sldId id="290" r:id="rId22"/>
    <p:sldId id="283" r:id="rId23"/>
    <p:sldId id="261" r:id="rId24"/>
    <p:sldId id="284" r:id="rId25"/>
    <p:sldId id="285" r:id="rId26"/>
    <p:sldId id="286" r:id="rId27"/>
    <p:sldId id="264" r:id="rId28"/>
    <p:sldId id="265" r:id="rId29"/>
    <p:sldId id="291" r:id="rId30"/>
    <p:sldId id="266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B343D-FD5E-4E57-BBD0-E668D1170DB6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0C5D-2BD7-4D14-BA55-BD2A632A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1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F0C5D-2BD7-4D14-BA55-BD2A632A0E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0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F0C5D-2BD7-4D14-BA55-BD2A632A0E4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98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F0C5D-2BD7-4D14-BA55-BD2A632A0E4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52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7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56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95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51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0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2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8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64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4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420D-6F71-42DA-977A-1A862A6612B4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F89A-8D91-4590-8F85-BC54A0156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7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033" y="2442018"/>
            <a:ext cx="11245933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Тест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«Музыка для дела» </a:t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Test </a:t>
            </a:r>
            <a:br>
              <a:rPr lang="en-US" b="1" dirty="0" smtClean="0"/>
            </a:br>
            <a:r>
              <a:rPr lang="ru-RU" b="1" dirty="0" smtClean="0"/>
              <a:t>«</a:t>
            </a:r>
            <a:r>
              <a:rPr lang="en-US" b="1" dirty="0" smtClean="0"/>
              <a:t>Music for business</a:t>
            </a:r>
            <a:r>
              <a:rPr lang="ru-RU" b="1" dirty="0" smtClean="0"/>
              <a:t>»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0706" y="4785717"/>
            <a:ext cx="6483927" cy="1655762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You’re going to start your own business? Our test will help you to understand what business suits you and what you should visit during UMA.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3995" y="261257"/>
            <a:ext cx="219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Логотип партнера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033" y="5872982"/>
            <a:ext cx="305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 языка:</a:t>
            </a:r>
          </a:p>
          <a:p>
            <a:r>
              <a:rPr lang="ru-RU" dirty="0" smtClean="0"/>
              <a:t>Русский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950" y="5994716"/>
            <a:ext cx="305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your language:</a:t>
            </a:r>
          </a:p>
          <a:p>
            <a:r>
              <a:rPr lang="en-US" dirty="0" smtClean="0"/>
              <a:t>English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68633" y="18956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Задумал начать свое дело? Наш тест подскажет, какое направление бизнеса тебе подходит, а также подберет несколько музыкальных </a:t>
            </a:r>
            <a:r>
              <a:rPr lang="ru-RU" b="1" dirty="0" smtClean="0"/>
              <a:t>площадок</a:t>
            </a:r>
            <a:r>
              <a:rPr lang="en-US" b="1" dirty="0" smtClean="0"/>
              <a:t> </a:t>
            </a:r>
            <a:r>
              <a:rPr lang="ru-RU" b="1" dirty="0" smtClean="0"/>
              <a:t>УНМ, </a:t>
            </a:r>
            <a:r>
              <a:rPr lang="ru-RU" b="1" dirty="0"/>
              <a:t>которые понравятся именно тебе. </a:t>
            </a:r>
          </a:p>
        </p:txBody>
      </p:sp>
    </p:spTree>
    <p:extLst>
      <p:ext uri="{BB962C8B-B14F-4D97-AF65-F5344CB8AC3E}">
        <p14:creationId xmlns:p14="http://schemas.microsoft.com/office/powerpoint/2010/main" val="334790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поедем отдыхать?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Загорать и танцевать до рассвета на </a:t>
            </a:r>
            <a:r>
              <a:rPr lang="ru-RU" b="1" dirty="0" err="1"/>
              <a:t>Пхукет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 образовательный </a:t>
            </a:r>
            <a:r>
              <a:rPr lang="ru-RU" dirty="0"/>
              <a:t>тур по Европе</a:t>
            </a:r>
          </a:p>
        </p:txBody>
      </p:sp>
    </p:spTree>
    <p:extLst>
      <p:ext uri="{BB962C8B-B14F-4D97-AF65-F5344CB8AC3E}">
        <p14:creationId xmlns:p14="http://schemas.microsoft.com/office/powerpoint/2010/main" val="164553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займешься в перерыве на работе?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Буду смотреть ленту </a:t>
            </a:r>
            <a:r>
              <a:rPr lang="ru-RU" dirty="0" err="1"/>
              <a:t>Инстаграма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Болтать с коллегами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29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для тебя главное в жизни?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Познать </a:t>
            </a:r>
            <a:r>
              <a:rPr lang="ru-RU" b="1" dirty="0" smtClean="0"/>
              <a:t>её истинный вкус  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Не подхватить никаких вирусов </a:t>
            </a:r>
            <a:endParaRPr lang="ru-RU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7831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Ну ты и </a:t>
            </a:r>
            <a:r>
              <a:rPr lang="ru-RU" dirty="0" err="1"/>
              <a:t>Флеш</a:t>
            </a:r>
            <a:r>
              <a:rPr lang="ru-RU" dirty="0"/>
              <a:t>!</a:t>
            </a:r>
          </a:p>
          <a:p>
            <a:pPr marL="0" indent="0">
              <a:buNone/>
            </a:pPr>
            <a:r>
              <a:rPr lang="ru-RU" dirty="0"/>
              <a:t>Из тебя хлещет энергия!</a:t>
            </a:r>
          </a:p>
          <a:p>
            <a:pPr marL="0" indent="0">
              <a:buNone/>
            </a:pPr>
            <a:r>
              <a:rPr lang="ru-RU" dirty="0"/>
              <a:t>Поделись ею с другими – открой кофейню.</a:t>
            </a:r>
          </a:p>
          <a:p>
            <a:pPr marL="0" indent="0">
              <a:buNone/>
            </a:pPr>
            <a:r>
              <a:rPr lang="ru-RU" b="1" dirty="0" smtClean="0"/>
              <a:t>Самые </a:t>
            </a:r>
            <a:r>
              <a:rPr lang="ru-RU" b="1" dirty="0" err="1" smtClean="0"/>
              <a:t>драйвовые</a:t>
            </a:r>
            <a:r>
              <a:rPr lang="ru-RU" b="1" dirty="0" smtClean="0"/>
              <a:t> места Уральской Ночи Музыки: </a:t>
            </a:r>
            <a:r>
              <a:rPr lang="en-US" b="1" dirty="0" smtClean="0"/>
              <a:t>Simple </a:t>
            </a:r>
            <a:r>
              <a:rPr lang="en-US" b="1" dirty="0"/>
              <a:t>Coffee</a:t>
            </a:r>
            <a:r>
              <a:rPr lang="ru-RU" b="1" dirty="0"/>
              <a:t>, </a:t>
            </a:r>
            <a:r>
              <a:rPr lang="en-US" b="1" dirty="0"/>
              <a:t>Lift</a:t>
            </a:r>
            <a:r>
              <a:rPr lang="ru-RU" b="1" dirty="0"/>
              <a:t> 12 и Концертный холл «Свобода»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15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поедем отдыхать?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Загорать и танцевать до рассвета на </a:t>
            </a:r>
            <a:r>
              <a:rPr lang="ru-RU" b="1" dirty="0" err="1"/>
              <a:t>Пхукет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 образовательный </a:t>
            </a:r>
            <a:r>
              <a:rPr lang="ru-RU" dirty="0"/>
              <a:t>тур по Европе</a:t>
            </a:r>
          </a:p>
        </p:txBody>
      </p:sp>
    </p:spTree>
    <p:extLst>
      <p:ext uri="{BB962C8B-B14F-4D97-AF65-F5344CB8AC3E}">
        <p14:creationId xmlns:p14="http://schemas.microsoft.com/office/powerpoint/2010/main" val="145028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займешься в перерыве на работе?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Буду смотреть ленту </a:t>
            </a:r>
            <a:r>
              <a:rPr lang="ru-RU" dirty="0" err="1"/>
              <a:t>Инстаграма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Болтать с коллегами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17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для тебя главное в жизни?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Познать </a:t>
            </a:r>
            <a:r>
              <a:rPr lang="ru-RU" dirty="0" smtClean="0"/>
              <a:t>её истинный вкус  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Не подхватить никаких вирусов 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2198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Играем со шрифтами, подбираем продающий красный.</a:t>
            </a:r>
          </a:p>
          <a:p>
            <a:pPr marL="0" indent="0">
              <a:buNone/>
            </a:pPr>
            <a:r>
              <a:rPr lang="ru-RU" dirty="0"/>
              <a:t>Дизайн – дело тонкое, но ты справишься. </a:t>
            </a:r>
          </a:p>
          <a:p>
            <a:pPr marL="0" indent="0">
              <a:buNone/>
            </a:pPr>
            <a:r>
              <a:rPr lang="ru-RU" dirty="0"/>
              <a:t>Заряжай компьютер! </a:t>
            </a:r>
          </a:p>
          <a:p>
            <a:pPr marL="0" indent="0">
              <a:buNone/>
            </a:pPr>
            <a:r>
              <a:rPr lang="ru-RU" b="1" dirty="0"/>
              <a:t>На Уральской Ночи Музыки рекомендуем посетить </a:t>
            </a:r>
            <a:r>
              <a:rPr lang="en-US" b="1" dirty="0"/>
              <a:t>Shalom Shanghai</a:t>
            </a:r>
            <a:r>
              <a:rPr lang="ru-RU" b="1"/>
              <a:t>, бар Американка и Пивной Сад</a:t>
            </a:r>
            <a:endParaRPr lang="ru-RU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95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поедем отдыхать?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Загорать и танцевать до рассвета на </a:t>
            </a:r>
            <a:r>
              <a:rPr lang="ru-RU" dirty="0" err="1"/>
              <a:t>Пхукет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В образовательный </a:t>
            </a:r>
            <a:r>
              <a:rPr lang="ru-RU" b="1" dirty="0"/>
              <a:t>тур по Европе</a:t>
            </a:r>
          </a:p>
        </p:txBody>
      </p:sp>
    </p:spTree>
    <p:extLst>
      <p:ext uri="{BB962C8B-B14F-4D97-AF65-F5344CB8AC3E}">
        <p14:creationId xmlns:p14="http://schemas.microsoft.com/office/powerpoint/2010/main" val="3236794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насчет твоих недостатков?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У меня их нет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Люблю раздавать советы направо и налево</a:t>
            </a:r>
          </a:p>
        </p:txBody>
      </p:sp>
    </p:spTree>
    <p:extLst>
      <p:ext uri="{BB962C8B-B14F-4D97-AF65-F5344CB8AC3E}">
        <p14:creationId xmlns:p14="http://schemas.microsoft.com/office/powerpoint/2010/main" val="276514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поедем отдыхать?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Загорать и танцевать до рассвета на </a:t>
            </a:r>
            <a:r>
              <a:rPr lang="ru-RU" b="1" dirty="0" err="1"/>
              <a:t>Пхукет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 образовательный </a:t>
            </a:r>
            <a:r>
              <a:rPr lang="ru-RU" dirty="0"/>
              <a:t>тур по Европе</a:t>
            </a:r>
          </a:p>
        </p:txBody>
      </p:sp>
    </p:spTree>
    <p:extLst>
      <p:ext uri="{BB962C8B-B14F-4D97-AF65-F5344CB8AC3E}">
        <p14:creationId xmlns:p14="http://schemas.microsoft.com/office/powerpoint/2010/main" val="4268767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для тебя главное в жизни?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Познать </a:t>
            </a:r>
            <a:r>
              <a:rPr lang="ru-RU" b="1" dirty="0" smtClean="0"/>
              <a:t>её истинный вкус  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Не подхватить никаких вирусов </a:t>
            </a:r>
            <a:endParaRPr lang="ru-RU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0936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Ну ты и </a:t>
            </a:r>
            <a:r>
              <a:rPr lang="ru-RU" dirty="0" err="1"/>
              <a:t>Флеш</a:t>
            </a:r>
            <a:r>
              <a:rPr lang="ru-RU" dirty="0"/>
              <a:t>!</a:t>
            </a:r>
          </a:p>
          <a:p>
            <a:pPr marL="0" indent="0">
              <a:buNone/>
            </a:pPr>
            <a:r>
              <a:rPr lang="ru-RU" dirty="0"/>
              <a:t>Из тебя хлещет энергия!</a:t>
            </a:r>
          </a:p>
          <a:p>
            <a:pPr marL="0" indent="0">
              <a:buNone/>
            </a:pPr>
            <a:r>
              <a:rPr lang="ru-RU" dirty="0"/>
              <a:t>Поделись ею с другими – открой кофейню.</a:t>
            </a:r>
          </a:p>
          <a:p>
            <a:pPr marL="0" indent="0">
              <a:buNone/>
            </a:pPr>
            <a:r>
              <a:rPr lang="ru-RU" b="1" dirty="0" smtClean="0"/>
              <a:t>Самые </a:t>
            </a:r>
            <a:r>
              <a:rPr lang="ru-RU" b="1" dirty="0" err="1" smtClean="0"/>
              <a:t>драйвовые</a:t>
            </a:r>
            <a:r>
              <a:rPr lang="ru-RU" b="1" dirty="0" smtClean="0"/>
              <a:t> места Уральской Ночи Музыки </a:t>
            </a:r>
            <a:r>
              <a:rPr lang="en-US" b="1" dirty="0"/>
              <a:t>Simple Coffee</a:t>
            </a:r>
            <a:r>
              <a:rPr lang="ru-RU" b="1" dirty="0"/>
              <a:t>, </a:t>
            </a:r>
            <a:r>
              <a:rPr lang="en-US" b="1" dirty="0"/>
              <a:t>Lift</a:t>
            </a:r>
            <a:r>
              <a:rPr lang="ru-RU" b="1" dirty="0"/>
              <a:t> 12 и Концертный холл «Свобода»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176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поедем отдыхать?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Загорать и танцевать до рассвета на </a:t>
            </a:r>
            <a:r>
              <a:rPr lang="ru-RU" dirty="0" err="1"/>
              <a:t>Пхукет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В образовательный </a:t>
            </a:r>
            <a:r>
              <a:rPr lang="ru-RU" b="1" dirty="0"/>
              <a:t>тур по Европе</a:t>
            </a:r>
          </a:p>
        </p:txBody>
      </p:sp>
    </p:spTree>
    <p:extLst>
      <p:ext uri="{BB962C8B-B14F-4D97-AF65-F5344CB8AC3E}">
        <p14:creationId xmlns:p14="http://schemas.microsoft.com/office/powerpoint/2010/main" val="4166813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насчет твоих недостатков?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У меня их нет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Люблю раздавать советы направо и налево</a:t>
            </a:r>
          </a:p>
        </p:txBody>
      </p:sp>
    </p:spTree>
    <p:extLst>
      <p:ext uri="{BB962C8B-B14F-4D97-AF65-F5344CB8AC3E}">
        <p14:creationId xmlns:p14="http://schemas.microsoft.com/office/powerpoint/2010/main" val="1463787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для тебя главное в жизни?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Познать </a:t>
            </a:r>
            <a:r>
              <a:rPr lang="ru-RU" dirty="0" smtClean="0"/>
              <a:t>её истинный вкус  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Не подхватить никаких вирусов 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14586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Играем со шрифтами, подбираем продающий красный.</a:t>
            </a:r>
          </a:p>
          <a:p>
            <a:pPr marL="0" indent="0">
              <a:buNone/>
            </a:pPr>
            <a:r>
              <a:rPr lang="ru-RU" dirty="0" smtClean="0"/>
              <a:t>Дизайн – дело тонкое, но ты справишься. </a:t>
            </a:r>
          </a:p>
          <a:p>
            <a:pPr marL="0" indent="0">
              <a:buNone/>
            </a:pPr>
            <a:r>
              <a:rPr lang="ru-RU" dirty="0" smtClean="0"/>
              <a:t>Заряжай </a:t>
            </a:r>
            <a:r>
              <a:rPr lang="ru-RU" dirty="0"/>
              <a:t>компьютер! </a:t>
            </a:r>
          </a:p>
          <a:p>
            <a:pPr marL="0" indent="0">
              <a:buNone/>
            </a:pPr>
            <a:r>
              <a:rPr lang="ru-RU" b="1" dirty="0"/>
              <a:t>На </a:t>
            </a:r>
            <a:r>
              <a:rPr lang="ru-RU" b="1" dirty="0" smtClean="0"/>
              <a:t>Уральской Ночи Музыки </a:t>
            </a:r>
            <a:r>
              <a:rPr lang="ru-RU" b="1" dirty="0"/>
              <a:t>рекомендуем посетить </a:t>
            </a:r>
            <a:r>
              <a:rPr lang="en-US" b="1" dirty="0"/>
              <a:t>Shalom Shanghai</a:t>
            </a:r>
            <a:r>
              <a:rPr lang="ru-RU" b="1" dirty="0" smtClean="0"/>
              <a:t>, бар Американка </a:t>
            </a:r>
            <a:r>
              <a:rPr lang="ru-RU" b="1" dirty="0"/>
              <a:t>и Пивной Сад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68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поедем отдыхать?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Загорать и танцевать до рассвета на </a:t>
            </a:r>
            <a:r>
              <a:rPr lang="ru-RU" dirty="0" err="1"/>
              <a:t>Пхукет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В образовательный </a:t>
            </a:r>
            <a:r>
              <a:rPr lang="ru-RU" b="1" dirty="0"/>
              <a:t>тур по Европе</a:t>
            </a:r>
          </a:p>
        </p:txBody>
      </p:sp>
    </p:spTree>
    <p:extLst>
      <p:ext uri="{BB962C8B-B14F-4D97-AF65-F5344CB8AC3E}">
        <p14:creationId xmlns:p14="http://schemas.microsoft.com/office/powerpoint/2010/main" val="3528824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насчет твоих недостатков?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 меня их нет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Люблю раздавать советы направо и налево</a:t>
            </a:r>
          </a:p>
        </p:txBody>
      </p:sp>
    </p:spTree>
    <p:extLst>
      <p:ext uri="{BB962C8B-B14F-4D97-AF65-F5344CB8AC3E}">
        <p14:creationId xmlns:p14="http://schemas.microsoft.com/office/powerpoint/2010/main" val="121464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Какое домашнее животное ты бы завел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Полосатого кота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Бабочку, </a:t>
            </a:r>
            <a:r>
              <a:rPr lang="ru-RU" dirty="0" err="1"/>
              <a:t>шиншилу</a:t>
            </a:r>
            <a:r>
              <a:rPr lang="ru-RU" dirty="0"/>
              <a:t> или питона</a:t>
            </a:r>
          </a:p>
        </p:txBody>
      </p:sp>
    </p:spTree>
    <p:extLst>
      <p:ext uri="{BB962C8B-B14F-4D97-AF65-F5344CB8AC3E}">
        <p14:creationId xmlns:p14="http://schemas.microsoft.com/office/powerpoint/2010/main" val="258274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Ты все знаешь и умеешь, у тебя все по полочкам, а твоему распорядку можно только позавидовать.</a:t>
            </a:r>
          </a:p>
          <a:p>
            <a:pPr marL="0" indent="0">
              <a:buNone/>
            </a:pPr>
            <a:r>
              <a:rPr lang="ru-RU" dirty="0"/>
              <a:t>Учителя идут в бизнес!</a:t>
            </a:r>
          </a:p>
          <a:p>
            <a:pPr marL="0" indent="0">
              <a:buNone/>
            </a:pPr>
            <a:r>
              <a:rPr lang="ru-RU" dirty="0"/>
              <a:t>Открываем частную школу, за интеллектом будущее.</a:t>
            </a:r>
          </a:p>
          <a:p>
            <a:pPr marL="0" indent="0">
              <a:buNone/>
            </a:pPr>
            <a:r>
              <a:rPr lang="ru-RU" b="1" dirty="0" smtClean="0"/>
              <a:t>Самые интеллектуальные места Уральской Ночи Музыки: библиотека </a:t>
            </a:r>
            <a:r>
              <a:rPr lang="ru-RU" b="1" dirty="0"/>
              <a:t>им. Белинского, музыкальную террасу на крыше Детской филармонии и Екатеринбургский государственный академический театр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05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займешься в перерыве на работе?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Буду смотреть ленту </a:t>
            </a:r>
            <a:r>
              <a:rPr lang="ru-RU" b="1" dirty="0" err="1"/>
              <a:t>Инстаграма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Болтать с коллегами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02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поедем отдыхать?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Загорать и танцевать до рассвета на </a:t>
            </a:r>
            <a:r>
              <a:rPr lang="ru-RU" dirty="0" err="1"/>
              <a:t>Пхукет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В образовательный </a:t>
            </a:r>
            <a:r>
              <a:rPr lang="ru-RU" b="1" dirty="0"/>
              <a:t>тур по Европе</a:t>
            </a:r>
          </a:p>
        </p:txBody>
      </p:sp>
    </p:spTree>
    <p:extLst>
      <p:ext uri="{BB962C8B-B14F-4D97-AF65-F5344CB8AC3E}">
        <p14:creationId xmlns:p14="http://schemas.microsoft.com/office/powerpoint/2010/main" val="2583419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насчет твоих недостатков?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 меня их нет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Люблю раздавать советы направо и налево</a:t>
            </a:r>
          </a:p>
        </p:txBody>
      </p:sp>
    </p:spTree>
    <p:extLst>
      <p:ext uri="{BB962C8B-B14F-4D97-AF65-F5344CB8AC3E}">
        <p14:creationId xmlns:p14="http://schemas.microsoft.com/office/powerpoint/2010/main" val="2344696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Какое домашнее животное ты бы завел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Полосатого кота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Бабочку, </a:t>
            </a:r>
            <a:r>
              <a:rPr lang="ru-RU" b="1" dirty="0" err="1"/>
              <a:t>шиншилу</a:t>
            </a:r>
            <a:r>
              <a:rPr lang="ru-RU" b="1" dirty="0"/>
              <a:t> или питона</a:t>
            </a:r>
          </a:p>
        </p:txBody>
      </p:sp>
    </p:spTree>
    <p:extLst>
      <p:ext uri="{BB962C8B-B14F-4D97-AF65-F5344CB8AC3E}">
        <p14:creationId xmlns:p14="http://schemas.microsoft.com/office/powerpoint/2010/main" val="2332419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Креатив аж сочится из тебя! Направим его в нужное русло и займемся оформлением и декором. Преобразим этот мир!</a:t>
            </a:r>
          </a:p>
          <a:p>
            <a:pPr marL="0" indent="0">
              <a:buNone/>
            </a:pPr>
            <a:r>
              <a:rPr lang="ru-RU" b="1" dirty="0" smtClean="0"/>
              <a:t>Самые эстетически приятные площадки Уральской Ночи Музыки: </a:t>
            </a:r>
            <a:r>
              <a:rPr lang="en-US" b="1" dirty="0" smtClean="0"/>
              <a:t>Ural </a:t>
            </a:r>
            <a:r>
              <a:rPr lang="en-US" b="1" dirty="0"/>
              <a:t>Vision Gallery</a:t>
            </a:r>
            <a:r>
              <a:rPr lang="ru-RU" b="1" dirty="0"/>
              <a:t>, Международный центр </a:t>
            </a:r>
            <a:r>
              <a:rPr lang="ru-RU" b="1" dirty="0" smtClean="0"/>
              <a:t>искусств </a:t>
            </a:r>
            <a:r>
              <a:rPr lang="ru-RU" b="1" dirty="0"/>
              <a:t>и Арт-пространство Тургенева 22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62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стиль в одежде предпочитаешь?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Одеваюсь исключительно по моде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Удобный, ведь столько всего нужно успеть!</a:t>
            </a:r>
          </a:p>
        </p:txBody>
      </p:sp>
    </p:spTree>
    <p:extLst>
      <p:ext uri="{BB962C8B-B14F-4D97-AF65-F5344CB8AC3E}">
        <p14:creationId xmlns:p14="http://schemas.microsoft.com/office/powerpoint/2010/main" val="211036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Ты </a:t>
            </a:r>
            <a:r>
              <a:rPr lang="ru-RU" dirty="0" err="1"/>
              <a:t>Пэрис</a:t>
            </a:r>
            <a:r>
              <a:rPr lang="ru-RU" dirty="0"/>
              <a:t> Хилтон 2018 года.</a:t>
            </a:r>
          </a:p>
          <a:p>
            <a:pPr marL="0" indent="0">
              <a:buNone/>
            </a:pPr>
            <a:r>
              <a:rPr lang="ru-RU" dirty="0"/>
              <a:t>Знаешь все про модные тренды. Твоему вкусу можно только позавидовать. Красота спасет </a:t>
            </a:r>
            <a:r>
              <a:rPr lang="ru-RU" dirty="0" smtClean="0"/>
              <a:t>мир – </a:t>
            </a:r>
            <a:r>
              <a:rPr lang="ru-RU" dirty="0"/>
              <a:t>давай откроем салон красоты.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Самые модные места Уральской Ночи Музыки: </a:t>
            </a:r>
            <a:r>
              <a:rPr lang="ru-RU" b="1" dirty="0" smtClean="0"/>
              <a:t>Арт-клуб </a:t>
            </a:r>
            <a:r>
              <a:rPr lang="en-US" b="1" dirty="0"/>
              <a:t>Liberty</a:t>
            </a:r>
            <a:r>
              <a:rPr lang="ru-RU" b="1" dirty="0"/>
              <a:t>, кафе «</a:t>
            </a:r>
            <a:r>
              <a:rPr lang="ru-RU" b="1" dirty="0" err="1"/>
              <a:t>Лакмусс</a:t>
            </a:r>
            <a:r>
              <a:rPr lang="ru-RU" b="1" dirty="0"/>
              <a:t>», </a:t>
            </a:r>
            <a:r>
              <a:rPr lang="ru-RU" b="1" dirty="0" smtClean="0"/>
              <a:t>Капсула </a:t>
            </a:r>
            <a:r>
              <a:rPr lang="ru-RU" b="1" dirty="0"/>
              <a:t>времени на </a:t>
            </a:r>
            <a:r>
              <a:rPr lang="ru-RU" b="1" dirty="0" err="1" smtClean="0"/>
              <a:t>Плотинке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38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поедем отдыхать?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Загорать и танцевать до рассвета на </a:t>
            </a:r>
            <a:r>
              <a:rPr lang="ru-RU" b="1" dirty="0" err="1"/>
              <a:t>Пхукет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 образовательный </a:t>
            </a:r>
            <a:r>
              <a:rPr lang="ru-RU" dirty="0"/>
              <a:t>тур по Европе</a:t>
            </a:r>
          </a:p>
        </p:txBody>
      </p:sp>
    </p:spTree>
    <p:extLst>
      <p:ext uri="{BB962C8B-B14F-4D97-AF65-F5344CB8AC3E}">
        <p14:creationId xmlns:p14="http://schemas.microsoft.com/office/powerpoint/2010/main" val="322957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займешься в перерыве на работе?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Буду смотреть ленту </a:t>
            </a:r>
            <a:r>
              <a:rPr lang="ru-RU" b="1" dirty="0" err="1"/>
              <a:t>Инстаграма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Болтать с коллегами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90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стиль в одежде предпочитаешь?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3567545" cy="3494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Одеваюсь исключительно по моде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23265" y="1825625"/>
            <a:ext cx="2368138" cy="349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Удобный, ведь столько всего нужно успеть!</a:t>
            </a:r>
          </a:p>
        </p:txBody>
      </p:sp>
    </p:spTree>
    <p:extLst>
      <p:ext uri="{BB962C8B-B14F-4D97-AF65-F5344CB8AC3E}">
        <p14:creationId xmlns:p14="http://schemas.microsoft.com/office/powerpoint/2010/main" val="241176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Праздники – это не только неделя после 1 января.</a:t>
            </a:r>
          </a:p>
          <a:p>
            <a:pPr marL="0" indent="0">
              <a:buNone/>
            </a:pPr>
            <a:r>
              <a:rPr lang="ru-RU" dirty="0"/>
              <a:t>Праздник может быть каждый день.</a:t>
            </a:r>
          </a:p>
          <a:p>
            <a:pPr marL="0" indent="0">
              <a:buNone/>
            </a:pPr>
            <a:r>
              <a:rPr lang="ru-RU" dirty="0"/>
              <a:t>И ты знаешь, как это устроить.</a:t>
            </a:r>
          </a:p>
          <a:p>
            <a:pPr marL="0" indent="0">
              <a:buNone/>
            </a:pPr>
            <a:r>
              <a:rPr lang="ru-RU" dirty="0"/>
              <a:t>Вперед! Открываем </a:t>
            </a:r>
            <a:r>
              <a:rPr lang="en-US" dirty="0"/>
              <a:t>event</a:t>
            </a:r>
            <a:r>
              <a:rPr lang="ru-RU" dirty="0"/>
              <a:t>-агентство.</a:t>
            </a:r>
          </a:p>
          <a:p>
            <a:pPr marL="0" indent="0">
              <a:buNone/>
            </a:pPr>
            <a:r>
              <a:rPr lang="ru-RU" b="1" dirty="0"/>
              <a:t>На Уральской ночи музыки </a:t>
            </a:r>
            <a:r>
              <a:rPr lang="ru-RU" b="1" dirty="0" smtClean="0"/>
              <a:t>рекомендуем тебе </a:t>
            </a:r>
            <a:r>
              <a:rPr lang="ru-RU" b="1" dirty="0"/>
              <a:t>посетить Паб </a:t>
            </a:r>
            <a:r>
              <a:rPr lang="en-US" b="1" dirty="0"/>
              <a:t>Ben Hall</a:t>
            </a:r>
            <a:r>
              <a:rPr lang="ru-RU" b="1" dirty="0" smtClean="0"/>
              <a:t>, арт-объект Большая Терка </a:t>
            </a:r>
            <a:r>
              <a:rPr lang="ru-RU" b="1" dirty="0"/>
              <a:t>и </a:t>
            </a:r>
            <a:r>
              <a:rPr lang="en-US" b="1" dirty="0"/>
              <a:t>Pub Rosy Jane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511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763</Words>
  <Application>Microsoft Office PowerPoint</Application>
  <PresentationFormat>Широкоэкранный</PresentationFormat>
  <Paragraphs>118</Paragraphs>
  <Slides>33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Тема Office</vt:lpstr>
      <vt:lpstr>Тест  «Музыка для дела»    Test  «Music for business»</vt:lpstr>
      <vt:lpstr>Куда поедем отдыхать?</vt:lpstr>
      <vt:lpstr>Чем займешься в перерыве на работе?</vt:lpstr>
      <vt:lpstr>Какой стиль в одежде предпочитаешь?</vt:lpstr>
      <vt:lpstr>Презентация PowerPoint</vt:lpstr>
      <vt:lpstr>Куда поедем отдыхать?</vt:lpstr>
      <vt:lpstr>Чем займешься в перерыве на работе?</vt:lpstr>
      <vt:lpstr>Какой стиль в одежде предпочитаешь?</vt:lpstr>
      <vt:lpstr>Презентация PowerPoint</vt:lpstr>
      <vt:lpstr>Куда поедем отдыхать?</vt:lpstr>
      <vt:lpstr>Чем займешься в перерыве на работе?</vt:lpstr>
      <vt:lpstr>Что для тебя главное в жизни?</vt:lpstr>
      <vt:lpstr>Презентация PowerPoint</vt:lpstr>
      <vt:lpstr>Куда поедем отдыхать?</vt:lpstr>
      <vt:lpstr>Чем займешься в перерыве на работе?</vt:lpstr>
      <vt:lpstr>Что для тебя главное в жизни?</vt:lpstr>
      <vt:lpstr>Презентация PowerPoint</vt:lpstr>
      <vt:lpstr>Куда поедем отдыхать?</vt:lpstr>
      <vt:lpstr>Что насчет твоих недостатков?</vt:lpstr>
      <vt:lpstr>Что для тебя главное в жизни?</vt:lpstr>
      <vt:lpstr>Презентация PowerPoint</vt:lpstr>
      <vt:lpstr>Куда поедем отдыхать?</vt:lpstr>
      <vt:lpstr>Что насчет твоих недостатков?</vt:lpstr>
      <vt:lpstr>Что для тебя главное в жизни?</vt:lpstr>
      <vt:lpstr>Презентация PowerPoint</vt:lpstr>
      <vt:lpstr>Куда поедем отдыхать?</vt:lpstr>
      <vt:lpstr>Что насчет твоих недостатков?</vt:lpstr>
      <vt:lpstr>Какое домашнее животное ты бы завел</vt:lpstr>
      <vt:lpstr>Презентация PowerPoint</vt:lpstr>
      <vt:lpstr>Куда поедем отдыхать?</vt:lpstr>
      <vt:lpstr>Что насчет твоих недостатков?</vt:lpstr>
      <vt:lpstr>Какое домашнее животное ты бы завел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Maria Buzmakova</dc:creator>
  <cp:lastModifiedBy>Maria Buzmakova</cp:lastModifiedBy>
  <cp:revision>16</cp:revision>
  <dcterms:created xsi:type="dcterms:W3CDTF">2018-06-19T05:37:22Z</dcterms:created>
  <dcterms:modified xsi:type="dcterms:W3CDTF">2018-06-21T12:52:27Z</dcterms:modified>
</cp:coreProperties>
</file>