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6" name="Shape 176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97" name="Shape 197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473075" y="2441575"/>
            <a:ext cx="112458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«Музыка для дела»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«Music for business»</a:t>
            </a:r>
            <a:endParaRPr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981325" y="4786312"/>
            <a:ext cx="648335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Thinking of starting your own business? Our test will help you to understand what kind of business suits you and what events you should visit during UMN.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8953500" y="261937"/>
            <a:ext cx="21971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Логотип партнера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73075" y="5873750"/>
            <a:ext cx="30511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языка: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Русский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9625012" y="5994400"/>
            <a:ext cx="30511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your language: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368675" y="1895475"/>
            <a:ext cx="6096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Задумал начать свое дело? Наш тест подскажет, какое направление бизнеса тебе подходит, а также подберет несколько музыкальных площадок УНМ, которые понравятся именно тебе.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Праздники – это не только неделя после 1 января.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Праздник может быть каждый день.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ты знаешь, как это устроить.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Вперед! Открываем event-агентство.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Уральской ночи музыки рекомендуем тебе посетить Паб Ben Hall, арт-объект Большая Терка и Pub Rosy Jane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Holidays are not just the first week of the year.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day could be a holiday, and you know how to make it happen.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ahead, open an event agency!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the Ural Music Night we recommend you to go to the Ben Hall Pub, the Big Grater sculpture and The Rosy Jane Pub.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для тебя главное в жизни?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838200" y="1825625"/>
            <a:ext cx="3567112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Познать её истинный вкус  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7023100" y="1825625"/>
            <a:ext cx="2368550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подхватить никаких вирусов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ctrTitle"/>
          </p:nvPr>
        </p:nvSpPr>
        <p:spPr>
          <a:xfrm>
            <a:off x="161925" y="103187"/>
            <a:ext cx="11888787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most important thing in life for you?</a:t>
            </a:r>
            <a:endParaRPr/>
          </a:p>
        </p:txBody>
      </p:sp>
      <p:sp>
        <p:nvSpPr>
          <p:cNvPr id="171" name="Shape 171"/>
          <p:cNvSpPr txBox="1"/>
          <p:nvPr>
            <p:ph idx="4294967295" type="subTitle"/>
          </p:nvPr>
        </p:nvSpPr>
        <p:spPr>
          <a:xfrm>
            <a:off x="284162" y="2603500"/>
            <a:ext cx="50784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know the true taste of life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007100" y="2598737"/>
            <a:ext cx="5311775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catching any strange viruses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 ты и Флеш!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 тебя хлещет энергия!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Поделись ею с другими – открой кофейню.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Самые драйвовые места Уральской Ночи Музыки: Simple Coffee, Lift 12 и Концертный холл «Свобода»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4294967295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Wow, you’re just like The Flash, aren’t you? So full of energy you’re bursting at the seams! Share it with friends and open a coffee house.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Ural Music Night’s most full of drive spots</a:t>
            </a: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Simple Coffee coffee house, Lift 12, concert hall «Svoboda»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Играем со шрифтами, подбираем продающий красный.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Дизайн – дело тонкое, но ты справишься.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Заряжай компьютер!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Уральской Ночи Музыки рекомендуем посетить Shalom Shanghai, бар Американка и Пивной Сад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Playing with fonts, choosing the red that will sell. Design is a tricky business, but you’ll manage. Charge your laptop!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the Ural Music Night we recommend visiting Shalom Shanghai, Amerikanka Bar and Beer Garden.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насчет твоих недостатков?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38200" y="1825625"/>
            <a:ext cx="3567112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меня их нет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7023100" y="1825625"/>
            <a:ext cx="2368550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Люблю раздавать советы направо и налево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ctrTitle"/>
          </p:nvPr>
        </p:nvSpPr>
        <p:spPr>
          <a:xfrm>
            <a:off x="549275" y="-141287"/>
            <a:ext cx="11245850" cy="238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your flaws? </a:t>
            </a:r>
            <a:endParaRPr/>
          </a:p>
        </p:txBody>
      </p:sp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622300" y="2463800"/>
            <a:ext cx="4262437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have any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6000750" y="2387600"/>
            <a:ext cx="400526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love to give unsolicited advice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25475" y="37147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Куда поедем отдыхать?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3567112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Загорать и танцевать до рассвета на Пхукет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7023100" y="1825625"/>
            <a:ext cx="2368550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образовательный тур по Европе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Какое домашнее животное ты бы завел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838200" y="1825625"/>
            <a:ext cx="3567112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Полосатого кота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7023100" y="1825625"/>
            <a:ext cx="2368550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Бабочку, шиншилу или питона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4294967295" type="ctrTitle"/>
          </p:nvPr>
        </p:nvSpPr>
        <p:spPr>
          <a:xfrm>
            <a:off x="508000" y="117475"/>
            <a:ext cx="112458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pet would you choose? </a:t>
            </a:r>
            <a:endParaRPr/>
          </a:p>
        </p:txBody>
      </p:sp>
      <p:sp>
        <p:nvSpPr>
          <p:cNvPr id="221" name="Shape 221"/>
          <p:cNvSpPr txBox="1"/>
          <p:nvPr>
            <p:ph idx="4294967295" type="subTitle"/>
          </p:nvPr>
        </p:nvSpPr>
        <p:spPr>
          <a:xfrm>
            <a:off x="671512" y="2611437"/>
            <a:ext cx="3473450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tabby cat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5992812" y="2570162"/>
            <a:ext cx="2917825" cy="199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butterfly, a chinchilla or a python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Ты все знаешь и умеешь, у тебя все по полочкам, а твоему распорядку можно только позавидовать.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Учителя идут в бизнес!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частную школу, за интеллектом будущее.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Самые интеллектуальные места Уральской Ночи Музыки: библиотека им. Белинского, музыкальную террасу на крыше Детской филармонии и Екатеринбургский государственный академический театр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4294967295" type="body"/>
          </p:nvPr>
        </p:nvSpPr>
        <p:spPr>
          <a:xfrm>
            <a:off x="-2990030" y="1097372"/>
            <a:ext cx="10515600" cy="5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know and can do all kinds of things, everything in your life is in order, and your time-management skills are exceptional.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 go into business!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open a private school, after all, the intellect is the future.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most intellectual places of Ural Music Night: Belinsky Library, Music Terrace on the roof of the Children’s Philharmonic Society and  Yekaterinburg State Academic Theatre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Креатив аж сочится из тебя! Направим его в нужное русло и займемся оформлением и декором. Преобразим этот мир!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Самые эстетически приятные площадки Уральской Ночи Музыки: Ural Vision Gallery, Международный центр искусств и Арт-пространство Тургенева 22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4294967295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you, oozing with creativity! We’ll lead you in the right direction. Start decorating, let’s transform thie world!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most aesthetically pleasing spots of the Ural Music Night are: Ural Vision Gallery, International Centre of the Arts and the Art-Space on Turgeneva, 22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we going on holiday?</a:t>
            </a:r>
            <a:endParaRPr/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835025" y="1422400"/>
            <a:ext cx="3373437" cy="338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Phuket, to soak in the sun and dance the night away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6154737" y="1689100"/>
            <a:ext cx="4005262" cy="2619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Europe, on a university tour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Чем займешься в перерыве на работе?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8200" y="1825625"/>
            <a:ext cx="3567112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Буду смотреть ленту Инстаграма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7023100" y="1825625"/>
            <a:ext cx="2368550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Болтать с коллегами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4294967295" type="subTitle"/>
          </p:nvPr>
        </p:nvSpPr>
        <p:spPr>
          <a:xfrm>
            <a:off x="720725" y="2359025"/>
            <a:ext cx="4016375" cy="333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Scroll through Instagram 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6134100" y="2324100"/>
            <a:ext cx="400526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with colleagues 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690937" y="4189412"/>
            <a:ext cx="400526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885825" y="592137"/>
            <a:ext cx="1087596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usually do during a lunch break?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Какой стиль в одежде предпочитаешь?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38200" y="1825625"/>
            <a:ext cx="3567112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Одеваюсь исключительно по моде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7023100" y="1825625"/>
            <a:ext cx="2368550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Удобный, ведь столько всего нужно успеть!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ctrTitle"/>
          </p:nvPr>
        </p:nvSpPr>
        <p:spPr>
          <a:xfrm>
            <a:off x="508000" y="160337"/>
            <a:ext cx="11245850" cy="151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your clothing style?</a:t>
            </a:r>
            <a:endParaRPr/>
          </a:p>
        </p:txBody>
      </p:sp>
      <p:sp>
        <p:nvSpPr>
          <p:cNvPr id="135" name="Shape 135"/>
          <p:cNvSpPr txBox="1"/>
          <p:nvPr>
            <p:ph idx="4294967295" type="subTitle"/>
          </p:nvPr>
        </p:nvSpPr>
        <p:spPr>
          <a:xfrm>
            <a:off x="769937" y="2295525"/>
            <a:ext cx="4129087" cy="394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only wear what’s in fashion now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6492875" y="2225675"/>
            <a:ext cx="4005262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a busy life, so I prefer comfortable clothes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Ты Пэрис Хилтон 2018 года.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Знаешь все про модные тренды. Твоему вкусу можно только позавидовать. Красота спасет мир – давай откроем салон красоты.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Самые модные места Уральской Ночи Музыки: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Арт-клуб Liberty, кафе «Лакмусс», Капсула времени на Плотинке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325562" y="4314825"/>
            <a:ext cx="9725025" cy="152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fashionable spots of Ural Music Night are: Liberty Art-club, Lakmuss café, The Time Capsule on Plotinka</a:t>
            </a:r>
            <a:endParaRPr/>
          </a:p>
        </p:txBody>
      </p:sp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You’re like Paris Hilton but in 2018</a:t>
            </a:r>
            <a:endParaRPr/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838200" y="1825625"/>
            <a:ext cx="10487025" cy="241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know everything about the latest trends in fashion, one can only hope to have a taste like yours!  Beauty will save the world so let’s open a beauty salon.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