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7" r:id="rId8"/>
    <p:sldId id="262" r:id="rId9"/>
    <p:sldId id="263" r:id="rId10"/>
    <p:sldId id="264" r:id="rId11"/>
    <p:sldId id="268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52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08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68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2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6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1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28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30AD-772F-4243-A844-061A07CC7D79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22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30AD-772F-4243-A844-061A07CC7D79}" type="datetimeFigureOut">
              <a:rPr lang="ko-KR" altLang="en-US" smtClean="0"/>
              <a:t>2022-02-13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2E288-03BB-46C4-966F-220742BFB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31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tool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332657"/>
            <a:ext cx="2808312" cy="72008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56040" y="1412776"/>
            <a:ext cx="7416824" cy="2880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 smtClean="0"/>
              <a:t>1.jdk-8u301-windows-x64</a:t>
            </a:r>
          </a:p>
          <a:p>
            <a:endParaRPr lang="en-US" altLang="ko-KR" sz="2500" dirty="0" smtClean="0"/>
          </a:p>
          <a:p>
            <a:r>
              <a:rPr lang="en-US" altLang="ko-KR" sz="2500" dirty="0" smtClean="0"/>
              <a:t>2. spring-tool-suite-4-4.13.0.RELEASE-e4.22.0-win32.win32.x86_64.self-extracting</a:t>
            </a:r>
          </a:p>
          <a:p>
            <a:endParaRPr lang="en-US" altLang="ko-KR" sz="2500" dirty="0"/>
          </a:p>
          <a:p>
            <a:r>
              <a:rPr lang="en-US" altLang="ko-KR" sz="2500" dirty="0" smtClean="0"/>
              <a:t>3.Vs code </a:t>
            </a:r>
            <a:r>
              <a:rPr lang="ko-KR" altLang="en-US" sz="2500" dirty="0" smtClean="0"/>
              <a:t>설치</a:t>
            </a:r>
            <a:endParaRPr lang="en-US" altLang="ko-KR" sz="2500" dirty="0"/>
          </a:p>
          <a:p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19763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76056" y="4723789"/>
            <a:ext cx="2160240" cy="18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-99392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생성후</a:t>
            </a:r>
            <a:r>
              <a:rPr lang="ko-KR" altLang="en-US" dirty="0" smtClean="0"/>
              <a:t> 단계별 적용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yarn start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안먹을</a:t>
            </a:r>
            <a:r>
              <a:rPr lang="ko-KR" altLang="en-US" dirty="0" smtClean="0"/>
              <a:t> 경우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62" y="1340768"/>
            <a:ext cx="70485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96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76056" y="4723789"/>
            <a:ext cx="2160240" cy="18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Vs</a:t>
            </a:r>
            <a:r>
              <a:rPr lang="en-US" altLang="ko-KR" dirty="0" smtClean="0"/>
              <a:t> code extension</a:t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/>
              <a:t>Prettier - Code </a:t>
            </a:r>
            <a:r>
              <a:rPr lang="en-US" altLang="ko-KR" b="1" dirty="0" smtClean="0"/>
              <a:t>formatter</a:t>
            </a:r>
            <a:br>
              <a:rPr lang="en-US" altLang="ko-KR" b="1" dirty="0" smtClean="0"/>
            </a:br>
            <a:r>
              <a:rPr lang="en-US" altLang="ko-KR" b="1" dirty="0"/>
              <a:t>Bracket Pair </a:t>
            </a:r>
            <a:r>
              <a:rPr lang="en-US" altLang="ko-KR" b="1" dirty="0" smtClean="0"/>
              <a:t>Colorizer – </a:t>
            </a:r>
            <a:r>
              <a:rPr lang="ko-KR" altLang="en-US" b="1" dirty="0" smtClean="0"/>
              <a:t>블록 별로 색깔 표시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/>
              <a:t>CSS </a:t>
            </a:r>
            <a:r>
              <a:rPr lang="en-US" altLang="ko-KR" b="1" dirty="0" smtClean="0"/>
              <a:t>Peek – </a:t>
            </a:r>
            <a:r>
              <a:rPr lang="en-US" altLang="ko-KR" b="1" dirty="0" err="1" smtClean="0"/>
              <a:t>css</a:t>
            </a:r>
            <a:r>
              <a:rPr lang="en-US" altLang="ko-KR" b="1" dirty="0" smtClean="0"/>
              <a:t> id </a:t>
            </a:r>
            <a:r>
              <a:rPr lang="ko-KR" altLang="en-US" b="1" dirty="0" err="1" smtClean="0"/>
              <a:t>클릭시</a:t>
            </a:r>
            <a:r>
              <a:rPr lang="ko-KR" altLang="en-US" b="1" dirty="0" smtClean="0"/>
              <a:t> 바로 이동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/>
              <a:t>HTML CSS </a:t>
            </a:r>
            <a:r>
              <a:rPr lang="en-US" altLang="ko-KR" b="1" dirty="0" smtClean="0"/>
              <a:t>Support</a:t>
            </a:r>
            <a:br>
              <a:rPr lang="en-US" altLang="ko-KR" b="1" dirty="0" smtClean="0"/>
            </a:br>
            <a:r>
              <a:rPr lang="en-US" altLang="ko-KR" b="1" dirty="0"/>
              <a:t>Auto Rename </a:t>
            </a:r>
            <a:r>
              <a:rPr lang="en-US" altLang="ko-KR" b="1" dirty="0" smtClean="0"/>
              <a:t>Tag</a:t>
            </a:r>
            <a:r>
              <a:rPr lang="en-US" altLang="ko-KR" dirty="0" smtClean="0"/>
              <a:t>v0.1.9</a:t>
            </a:r>
            <a:br>
              <a:rPr lang="en-US" altLang="ko-KR" dirty="0" smtClean="0"/>
            </a:br>
            <a:r>
              <a:rPr lang="en-US" altLang="ko-KR" b="1" dirty="0"/>
              <a:t>Live Server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597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8280920" cy="89396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React </a:t>
            </a:r>
            <a:r>
              <a:rPr lang="ko-KR" altLang="en-US" dirty="0" smtClean="0"/>
              <a:t>프로젝트 생성시 필요한 모듈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772816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i react-router-</a:t>
            </a:r>
            <a:r>
              <a:rPr lang="en-US" altLang="ko-KR" dirty="0" err="1" smtClean="0"/>
              <a:t>dom</a:t>
            </a:r>
            <a:endParaRPr lang="en-US" altLang="ko-KR" dirty="0" smtClean="0"/>
          </a:p>
          <a:p>
            <a:r>
              <a:rPr lang="en-US" altLang="ko-KR" dirty="0" err="1"/>
              <a:t>npm</a:t>
            </a:r>
            <a:r>
              <a:rPr lang="en-US" altLang="ko-KR" dirty="0"/>
              <a:t> install --s </a:t>
            </a:r>
            <a:r>
              <a:rPr lang="en-US" altLang="ko-KR" dirty="0" err="1" smtClean="0"/>
              <a:t>axios</a:t>
            </a:r>
            <a:endParaRPr lang="en-US" altLang="ko-KR" dirty="0" smtClean="0"/>
          </a:p>
          <a:p>
            <a:r>
              <a:rPr lang="en-US" altLang="ko-KR" dirty="0" err="1"/>
              <a:t>npm</a:t>
            </a:r>
            <a:r>
              <a:rPr lang="en-US" altLang="ko-KR" dirty="0"/>
              <a:t> </a:t>
            </a:r>
            <a:r>
              <a:rPr lang="en-US" altLang="ko-KR" b="1" dirty="0"/>
              <a:t>install</a:t>
            </a:r>
            <a:r>
              <a:rPr lang="en-US" altLang="ko-KR" dirty="0"/>
              <a:t> </a:t>
            </a:r>
            <a:r>
              <a:rPr lang="en-US" altLang="ko-KR" dirty="0" err="1"/>
              <a:t>reactstrap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r>
              <a:rPr lang="en-US" altLang="ko-KR" b="1" dirty="0"/>
              <a:t> </a:t>
            </a:r>
            <a:r>
              <a:rPr lang="en-US" altLang="ko-KR" b="1" dirty="0" err="1"/>
              <a:t>npm</a:t>
            </a:r>
            <a:r>
              <a:rPr lang="en-US" altLang="ko-KR" b="1" dirty="0"/>
              <a:t> install @</a:t>
            </a:r>
            <a:r>
              <a:rPr lang="en-US" altLang="ko-KR" b="1" dirty="0" err="1" smtClean="0"/>
              <a:t>mui</a:t>
            </a:r>
            <a:r>
              <a:rPr lang="en-US" altLang="ko-KR" b="1" dirty="0" smtClean="0"/>
              <a:t>/material</a:t>
            </a:r>
          </a:p>
          <a:p>
            <a:r>
              <a:rPr lang="en-US" altLang="ko-KR" b="1" dirty="0" err="1"/>
              <a:t>n</a:t>
            </a:r>
            <a:r>
              <a:rPr lang="en-US" altLang="ko-KR" b="1" dirty="0" err="1" smtClean="0"/>
              <a:t>pm</a:t>
            </a:r>
            <a:r>
              <a:rPr lang="en-US" altLang="ko-KR" b="1" dirty="0" smtClean="0"/>
              <a:t> install </a:t>
            </a:r>
            <a:r>
              <a:rPr lang="en-US" altLang="ko-KR" dirty="0"/>
              <a:t>@</a:t>
            </a:r>
            <a:r>
              <a:rPr lang="en-US" altLang="ko-KR" dirty="0" err="1" smtClean="0"/>
              <a:t>mui</a:t>
            </a:r>
            <a:r>
              <a:rPr lang="en-US" altLang="ko-KR" dirty="0" smtClean="0"/>
              <a:t>/styled-engine</a:t>
            </a:r>
          </a:p>
          <a:p>
            <a:r>
              <a:rPr lang="en-US" altLang="ko-KR" b="1" dirty="0" err="1" smtClean="0"/>
              <a:t>npm</a:t>
            </a:r>
            <a:r>
              <a:rPr lang="en-US" altLang="ko-KR" b="1" dirty="0" smtClean="0"/>
              <a:t> </a:t>
            </a:r>
            <a:r>
              <a:rPr lang="en-US" altLang="ko-KR" b="1" dirty="0"/>
              <a:t>install </a:t>
            </a:r>
            <a:r>
              <a:rPr lang="en-US" altLang="ko-KR" b="1" dirty="0" smtClean="0"/>
              <a:t> @emotion/react</a:t>
            </a:r>
          </a:p>
          <a:p>
            <a:r>
              <a:rPr lang="en-US" altLang="ko-KR" b="1" dirty="0" err="1"/>
              <a:t>n</a:t>
            </a:r>
            <a:r>
              <a:rPr lang="en-US" altLang="ko-KR" b="1" dirty="0" err="1" smtClean="0"/>
              <a:t>pm</a:t>
            </a:r>
            <a:r>
              <a:rPr lang="en-US" altLang="ko-KR" b="1" dirty="0" smtClean="0"/>
              <a:t> </a:t>
            </a:r>
            <a:r>
              <a:rPr lang="en-US" altLang="ko-KR" b="1" dirty="0"/>
              <a:t>install @</a:t>
            </a:r>
            <a:r>
              <a:rPr lang="en-US" altLang="ko-KR" b="1" dirty="0" smtClean="0"/>
              <a:t>emotion/styled</a:t>
            </a:r>
          </a:p>
          <a:p>
            <a:pPr marL="285750" indent="-285750">
              <a:buFont typeface="Wingdings"/>
              <a:buChar char="Ø"/>
            </a:pPr>
            <a:r>
              <a:rPr lang="en-US" altLang="ko-KR" b="1" dirty="0" err="1" smtClean="0"/>
              <a:t>npm</a:t>
            </a:r>
            <a:r>
              <a:rPr lang="en-US" altLang="ko-KR" b="1" dirty="0" smtClean="0"/>
              <a:t> </a:t>
            </a:r>
            <a:r>
              <a:rPr lang="en-US" altLang="ko-KR" b="1" dirty="0"/>
              <a:t>install @</a:t>
            </a:r>
            <a:r>
              <a:rPr lang="en-US" altLang="ko-KR" b="1" dirty="0" err="1" smtClean="0"/>
              <a:t>mui</a:t>
            </a:r>
            <a:r>
              <a:rPr lang="en-US" altLang="ko-KR" b="1" dirty="0" smtClean="0"/>
              <a:t>/icons-material</a:t>
            </a:r>
          </a:p>
          <a:p>
            <a:pPr marL="285750" indent="-285750">
              <a:buFont typeface="Wingdings"/>
              <a:buChar char="Ø"/>
            </a:pPr>
            <a:r>
              <a:rPr lang="en-US" altLang="ko-KR" b="1" dirty="0" err="1"/>
              <a:t>npm</a:t>
            </a:r>
            <a:r>
              <a:rPr lang="en-US" altLang="ko-KR" b="1"/>
              <a:t> install </a:t>
            </a:r>
            <a:r>
              <a:rPr lang="en-US" altLang="ko-KR" smtClean="0"/>
              <a:t>@</a:t>
            </a:r>
            <a:r>
              <a:rPr lang="en-US" altLang="ko-KR" dirty="0"/>
              <a:t>material-</a:t>
            </a:r>
            <a:r>
              <a:rPr lang="en-US" altLang="ko-KR" dirty="0" err="1"/>
              <a:t>ui</a:t>
            </a:r>
            <a:r>
              <a:rPr lang="en-US" altLang="ko-KR" dirty="0"/>
              <a:t>/data-grid</a:t>
            </a:r>
          </a:p>
          <a:p>
            <a:pPr marL="285750" indent="-285750">
              <a:buFont typeface="Wingdings"/>
              <a:buChar char="Ø"/>
            </a:pPr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React-router-</a:t>
            </a:r>
            <a:r>
              <a:rPr lang="en-US" altLang="ko-KR" b="1" dirty="0" err="1" smtClean="0"/>
              <a:t>dom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의 경우 </a:t>
            </a:r>
            <a:r>
              <a:rPr lang="en-US" altLang="ko-KR" b="1" dirty="0" smtClean="0"/>
              <a:t>switch -&gt; </a:t>
            </a:r>
            <a:r>
              <a:rPr lang="ko-KR" altLang="en-US" b="1" dirty="0" smtClean="0"/>
              <a:t>가 </a:t>
            </a:r>
            <a:r>
              <a:rPr lang="en-US" altLang="ko-KR" b="1" dirty="0" smtClean="0"/>
              <a:t>routes</a:t>
            </a:r>
            <a:r>
              <a:rPr lang="ko-KR" altLang="en-US" b="1" dirty="0" smtClean="0"/>
              <a:t>로 변경되었음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29896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8280920" cy="89396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My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참고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229200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dirty="0"/>
              <a:t>INSERT INTO </a:t>
            </a:r>
            <a:r>
              <a:rPr lang="en-US" altLang="ko-KR" dirty="0" err="1"/>
              <a:t>user_info</a:t>
            </a:r>
            <a:r>
              <a:rPr lang="en-US" altLang="ko-KR" dirty="0"/>
              <a:t> (</a:t>
            </a:r>
            <a:r>
              <a:rPr lang="en-US" altLang="ko-KR" dirty="0" err="1"/>
              <a:t>user_name,password</a:t>
            </a:r>
            <a:r>
              <a:rPr lang="en-US" altLang="ko-KR" dirty="0"/>
              <a:t>)	   	    VALUE('</a:t>
            </a:r>
            <a:r>
              <a:rPr lang="ko-KR" altLang="en-US" dirty="0" err="1"/>
              <a:t>김건</a:t>
            </a:r>
            <a:r>
              <a:rPr lang="en-US" altLang="ko-KR" dirty="0"/>
              <a:t>', '1234'  );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35837" y="2132856"/>
            <a:ext cx="70164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CREATE TABLE `</a:t>
            </a:r>
            <a:r>
              <a:rPr lang="en-US" altLang="ko-KR" dirty="0" err="1"/>
              <a:t>user_info</a:t>
            </a:r>
            <a:r>
              <a:rPr lang="en-US" altLang="ko-KR" dirty="0"/>
              <a:t>` (  `</a:t>
            </a:r>
            <a:r>
              <a:rPr lang="en-US" altLang="ko-KR" dirty="0" err="1"/>
              <a:t>user_name</a:t>
            </a:r>
            <a:r>
              <a:rPr lang="en-US" altLang="ko-KR" dirty="0"/>
              <a:t>` </a:t>
            </a:r>
            <a:r>
              <a:rPr lang="en-US" altLang="ko-KR" dirty="0" err="1"/>
              <a:t>varchar</a:t>
            </a:r>
            <a:r>
              <a:rPr lang="en-US" altLang="ko-KR" dirty="0"/>
              <a:t>(40) NOT NULL,  `</a:t>
            </a:r>
            <a:r>
              <a:rPr lang="en-US" altLang="ko-KR" dirty="0" err="1"/>
              <a:t>user_password</a:t>
            </a:r>
            <a:r>
              <a:rPr lang="en-US" altLang="ko-KR" dirty="0"/>
              <a:t>` </a:t>
            </a:r>
            <a:r>
              <a:rPr lang="en-US" altLang="ko-KR" dirty="0" err="1"/>
              <a:t>varchar</a:t>
            </a:r>
            <a:r>
              <a:rPr lang="en-US" altLang="ko-KR" dirty="0"/>
              <a:t>(45) NOT NULL,  `</a:t>
            </a:r>
            <a:r>
              <a:rPr lang="en-US" altLang="ko-KR" dirty="0" err="1"/>
              <a:t>user_id</a:t>
            </a:r>
            <a:r>
              <a:rPr lang="en-US" altLang="ko-KR" dirty="0"/>
              <a:t>` </a:t>
            </a:r>
            <a:r>
              <a:rPr lang="en-US" altLang="ko-KR" dirty="0" err="1"/>
              <a:t>varchar</a:t>
            </a:r>
            <a:r>
              <a:rPr lang="en-US" altLang="ko-KR" dirty="0"/>
              <a:t>(45) NOT NULL,  PRIMARY KEY (`</a:t>
            </a:r>
            <a:r>
              <a:rPr lang="en-US" altLang="ko-KR" dirty="0" err="1"/>
              <a:t>user_id</a:t>
            </a:r>
            <a:r>
              <a:rPr lang="en-US" altLang="ko-KR" dirty="0"/>
              <a:t>`)) ENGINE=</a:t>
            </a:r>
            <a:r>
              <a:rPr lang="en-US" altLang="ko-KR" dirty="0" err="1"/>
              <a:t>InnoDB</a:t>
            </a:r>
            <a:r>
              <a:rPr lang="en-US" altLang="ko-KR" dirty="0"/>
              <a:t> DEFAULT CHARSET=utf8mb4 COLLATE=utf8mb4_0900_ai_ci COMMENT='user </a:t>
            </a:r>
            <a:r>
              <a:rPr lang="ko-KR" altLang="en-US" dirty="0"/>
              <a:t>정보</a:t>
            </a:r>
            <a:r>
              <a:rPr lang="en-US" altLang="ko-KR"/>
              <a:t>'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628800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유저 정보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5837" y="3798039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CREATE TABLE `</a:t>
            </a:r>
            <a:r>
              <a:rPr lang="en-US" altLang="ko-KR" dirty="0" err="1"/>
              <a:t>project`.`board</a:t>
            </a:r>
            <a:r>
              <a:rPr lang="en-US" altLang="ko-KR" dirty="0"/>
              <a:t>` (  `id` INT NOT NULL AUTO_INCREMENT,  `subject` VARCHAR(45) NOT NULL,  `contents` VARCHAR(5000) NULL,  `</a:t>
            </a:r>
            <a:r>
              <a:rPr lang="en-US" altLang="ko-KR" dirty="0" err="1"/>
              <a:t>user_id</a:t>
            </a:r>
            <a:r>
              <a:rPr lang="en-US" altLang="ko-KR" dirty="0"/>
              <a:t>` VARCHAR(45) NOT NULL,  `</a:t>
            </a:r>
            <a:r>
              <a:rPr lang="en-US" altLang="ko-KR" dirty="0" err="1"/>
              <a:t>creation_timestamp</a:t>
            </a:r>
            <a:r>
              <a:rPr lang="en-US" altLang="ko-KR" dirty="0"/>
              <a:t>` VARCHAR(45) NULL,  PRIMARY KEY (`id`));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3049" y="3456305"/>
            <a:ext cx="25922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735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5616624" cy="893961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버젼관리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code(1/3)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11560" y="1523033"/>
            <a:ext cx="6624736" cy="89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571500" indent="-571500">
              <a:buFont typeface="Symbol"/>
              <a:buChar char="Þ"/>
            </a:pPr>
            <a:r>
              <a:rPr lang="en-US" altLang="ko-KR" dirty="0" smtClean="0"/>
              <a:t>git-scm.com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5829675" cy="4004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83568" y="3140968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16088" y="5445224"/>
            <a:ext cx="301595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6084168" y="2801999"/>
            <a:ext cx="4104456" cy="163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initialize </a:t>
            </a:r>
            <a:r>
              <a:rPr lang="ko-KR" altLang="en-US" dirty="0" err="1" smtClean="0"/>
              <a:t>해야하고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+</a:t>
            </a:r>
            <a:r>
              <a:rPr lang="ko-KR" altLang="en-US" dirty="0" smtClean="0"/>
              <a:t>버튼 클릭하여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로 올리고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--global  user.name ‘’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–global </a:t>
            </a:r>
            <a:r>
              <a:rPr lang="en-US" altLang="ko-KR" dirty="0" err="1" smtClean="0"/>
              <a:t>user.email</a:t>
            </a:r>
            <a:r>
              <a:rPr lang="en-US" altLang="ko-KR" dirty="0" smtClean="0"/>
              <a:t> ‘’</a:t>
            </a:r>
          </a:p>
          <a:p>
            <a:r>
              <a:rPr lang="ko-KR" altLang="en-US" dirty="0" smtClean="0"/>
              <a:t>작성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70558" y="3240472"/>
            <a:ext cx="24100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81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7122754" cy="407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732240" y="4977172"/>
            <a:ext cx="576064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83050"/>
            <a:ext cx="290512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91880" y="5949278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Push</a:t>
            </a:r>
            <a:r>
              <a:rPr lang="ko-KR" altLang="en-US" dirty="0" smtClean="0"/>
              <a:t>시 에러가 뜬다면 눌러서 </a:t>
            </a:r>
            <a:r>
              <a:rPr lang="en-US" altLang="ko-KR" dirty="0" err="1" smtClean="0"/>
              <a:t>gitbut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code </a:t>
            </a:r>
            <a:r>
              <a:rPr lang="ko-KR" altLang="en-US" dirty="0" smtClean="0"/>
              <a:t>연동을 시켜줘야 한다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9592" y="6288447"/>
            <a:ext cx="288032" cy="307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79512" y="476672"/>
            <a:ext cx="5616624" cy="89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버젼관리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code(2/3)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88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-180528" y="3645024"/>
            <a:ext cx="8633120" cy="777751"/>
          </a:xfrm>
        </p:spPr>
        <p:txBody>
          <a:bodyPr>
            <a:normAutofit/>
          </a:bodyPr>
          <a:lstStyle/>
          <a:p>
            <a:r>
              <a:rPr lang="ko-KR" altLang="en-US" sz="3000" dirty="0" smtClean="0"/>
              <a:t>원격 </a:t>
            </a:r>
            <a:r>
              <a:rPr lang="ko-KR" altLang="en-US" sz="3000" dirty="0" err="1" smtClean="0"/>
              <a:t>레포지토리가</a:t>
            </a:r>
            <a:r>
              <a:rPr lang="ko-KR" altLang="en-US" sz="3000" dirty="0" smtClean="0"/>
              <a:t> 설정이 </a:t>
            </a:r>
            <a:r>
              <a:rPr lang="ko-KR" altLang="en-US" sz="3000" dirty="0" err="1" smtClean="0"/>
              <a:t>잘안되면</a:t>
            </a:r>
            <a:r>
              <a:rPr lang="ko-KR" altLang="en-US" sz="3000" dirty="0" smtClean="0"/>
              <a:t> 수동 입력</a:t>
            </a:r>
            <a:endParaRPr lang="ko-KR" altLang="en-US" sz="30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582" y="764704"/>
            <a:ext cx="90582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03" y="4365104"/>
            <a:ext cx="8604993" cy="2147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179512" y="44624"/>
            <a:ext cx="5616624" cy="89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버젼관리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vs</a:t>
            </a:r>
            <a:r>
              <a:rPr lang="en-US" altLang="ko-KR" smtClean="0"/>
              <a:t> code(3/3)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042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40466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React </a:t>
            </a:r>
            <a:r>
              <a:rPr lang="ko-KR" altLang="en-US" dirty="0" smtClean="0"/>
              <a:t>관련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77" y="1628800"/>
            <a:ext cx="7304415" cy="427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1" y="773996"/>
            <a:ext cx="5428154" cy="3873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18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490066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STS4 </a:t>
            </a:r>
            <a:r>
              <a:rPr lang="en-US" altLang="ko-KR" sz="2500" dirty="0" err="1" smtClean="0"/>
              <a:t>git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연동</a:t>
            </a:r>
            <a:endParaRPr lang="ko-KR" altLang="en-US" sz="2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248525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35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490066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STS4 </a:t>
            </a:r>
            <a:r>
              <a:rPr lang="en-US" altLang="ko-KR" sz="2500" dirty="0" err="1" smtClean="0"/>
              <a:t>git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연동</a:t>
            </a:r>
            <a:endParaRPr lang="ko-KR" altLang="en-US" sz="2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6712"/>
            <a:ext cx="7467600" cy="592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2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332657"/>
            <a:ext cx="6552728" cy="72008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스프링 부트 다운로드</a:t>
            </a:r>
            <a:r>
              <a:rPr lang="en-US" altLang="ko-KR" dirty="0" smtClean="0"/>
              <a:t>(1)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6319242" cy="529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176" y="3429000"/>
            <a:ext cx="252028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jar</a:t>
            </a:r>
            <a:r>
              <a:rPr lang="ko-KR" altLang="en-US" dirty="0" smtClean="0"/>
              <a:t>파일을 실행시키면 자동으로 압축 이 풀리지만 정상적으로 풀리지 </a:t>
            </a:r>
            <a:r>
              <a:rPr lang="ko-KR" altLang="en-US" dirty="0" err="1" smtClean="0"/>
              <a:t>않을경우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42178"/>
              </p:ext>
            </p:extLst>
          </p:nvPr>
        </p:nvGraphicFramePr>
        <p:xfrm>
          <a:off x="755576" y="692696"/>
          <a:ext cx="5040560" cy="20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056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sng" strike="noStrike" dirty="0">
                          <a:effectLst/>
                          <a:hlinkClick r:id="rId3"/>
                        </a:rPr>
                        <a:t>https://spring.io/tools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586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490066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STS4 </a:t>
            </a:r>
            <a:r>
              <a:rPr lang="en-US" altLang="ko-KR" sz="2500" dirty="0" err="1" smtClean="0"/>
              <a:t>git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연동</a:t>
            </a:r>
            <a:endParaRPr lang="ko-KR" altLang="en-US" sz="2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72199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3608" y="4581128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혹시나 </a:t>
            </a:r>
            <a:r>
              <a:rPr lang="ko-KR" altLang="en-US" dirty="0" err="1" smtClean="0"/>
              <a:t>로긴</a:t>
            </a:r>
            <a:r>
              <a:rPr lang="ko-KR" altLang="en-US" dirty="0" smtClean="0"/>
              <a:t> 에러 날 경우 토큰 발행에 다한 </a:t>
            </a:r>
            <a:r>
              <a:rPr lang="ko-KR" altLang="en-US" dirty="0" err="1" smtClean="0"/>
              <a:t>구글링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ㄱㄱ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903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106688" cy="864096"/>
          </a:xfrm>
        </p:spPr>
        <p:txBody>
          <a:bodyPr/>
          <a:lstStyle/>
          <a:p>
            <a:r>
              <a:rPr lang="en-US" altLang="ko-KR" dirty="0" smtClean="0"/>
              <a:t>ES6 </a:t>
            </a:r>
            <a:r>
              <a:rPr lang="ko-KR" altLang="en-US" dirty="0" smtClean="0"/>
              <a:t>관련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6546503" cy="567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640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3106688" cy="864096"/>
          </a:xfrm>
        </p:spPr>
        <p:txBody>
          <a:bodyPr/>
          <a:lstStyle/>
          <a:p>
            <a:r>
              <a:rPr lang="en-US" altLang="ko-KR" dirty="0" smtClean="0"/>
              <a:t>ES6 </a:t>
            </a:r>
            <a:r>
              <a:rPr lang="ko-KR" altLang="en-US" dirty="0" smtClean="0"/>
              <a:t>관련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908721"/>
            <a:ext cx="478173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36712"/>
            <a:ext cx="3812277" cy="407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55502"/>
            <a:ext cx="3938355" cy="28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62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332657"/>
            <a:ext cx="6552728" cy="72008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스프링 부트 다운로드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6701383" cy="5370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38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332656"/>
            <a:ext cx="4608512" cy="230425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My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 및 설치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700" dirty="0" smtClean="0"/>
              <a:t>https://dev.mysql.com/downloads/mysql/</a:t>
            </a:r>
            <a:br>
              <a:rPr lang="en-US" altLang="ko-KR" sz="1700" dirty="0" smtClean="0"/>
            </a:br>
            <a:r>
              <a:rPr lang="en-US" altLang="ko-KR" sz="1700" dirty="0" smtClean="0"/>
              <a:t>root / master</a:t>
            </a:r>
            <a:endParaRPr lang="ko-KR" altLang="en-US" sz="17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789040"/>
            <a:ext cx="4953000" cy="288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4646296" cy="304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오른쪽 화살표 2"/>
          <p:cNvSpPr/>
          <p:nvPr/>
        </p:nvSpPr>
        <p:spPr>
          <a:xfrm rot="3142293">
            <a:off x="5158730" y="331346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24128" y="2492896"/>
            <a:ext cx="1224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에러 발생시 환경변수 등록해도 </a:t>
            </a:r>
            <a:r>
              <a:rPr lang="ko-KR" altLang="en-US" dirty="0" err="1" smtClean="0"/>
              <a:t>해결은안됨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06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79512" y="332657"/>
            <a:ext cx="655272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스프링 프로젝트생성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42882"/>
            <a:ext cx="5229225" cy="5355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547664" y="2636912"/>
            <a:ext cx="403244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5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179512" y="332657"/>
            <a:ext cx="6552728" cy="72008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스프링 프로젝트생성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196752"/>
            <a:ext cx="5067300" cy="526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499992" y="1124744"/>
            <a:ext cx="165618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20072" y="2708920"/>
            <a:ext cx="3528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Spring Boot </a:t>
            </a:r>
            <a:r>
              <a:rPr lang="en-US" altLang="ko-KR" dirty="0" err="1" smtClean="0"/>
              <a:t>Dev</a:t>
            </a:r>
            <a:r>
              <a:rPr lang="en-US" altLang="ko-KR" dirty="0" smtClean="0"/>
              <a:t> Tools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Lombok</a:t>
            </a:r>
            <a:r>
              <a:rPr lang="ko-KR" altLang="en-US" dirty="0" smtClean="0"/>
              <a:t>을 같이 두면 무한로딩에 걸린다</a:t>
            </a:r>
            <a:endParaRPr lang="en-US" altLang="ko-KR" dirty="0" smtClean="0"/>
          </a:p>
          <a:p>
            <a:r>
              <a:rPr lang="en-US" altLang="ko-KR" dirty="0"/>
              <a:t>Spring Boot </a:t>
            </a:r>
            <a:r>
              <a:rPr lang="en-US" altLang="ko-KR" dirty="0" err="1"/>
              <a:t>Dev</a:t>
            </a:r>
            <a:r>
              <a:rPr lang="en-US" altLang="ko-KR" dirty="0"/>
              <a:t> </a:t>
            </a:r>
            <a:r>
              <a:rPr lang="en-US" altLang="ko-KR" dirty="0" smtClean="0"/>
              <a:t>Tools</a:t>
            </a:r>
            <a:r>
              <a:rPr lang="ko-KR" altLang="en-US" dirty="0" smtClean="0"/>
              <a:t>먼저 설치하고</a:t>
            </a:r>
            <a:endParaRPr lang="en-US" altLang="ko-KR" dirty="0" smtClean="0"/>
          </a:p>
          <a:p>
            <a:r>
              <a:rPr lang="en-US" altLang="ko-KR" dirty="0" smtClean="0"/>
              <a:t>Lombok</a:t>
            </a:r>
            <a:r>
              <a:rPr lang="ko-KR" altLang="en-US" smtClean="0"/>
              <a:t>은 별도로 따로 설치한다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65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179512" y="332657"/>
            <a:ext cx="6552728" cy="72008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스프링 프로젝트생성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1085" y="1304764"/>
            <a:ext cx="352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자원을 가져다가 </a:t>
            </a:r>
            <a:r>
              <a:rPr lang="ko-KR" altLang="en-US" dirty="0" err="1" smtClean="0"/>
              <a:t>붙일경우에는</a:t>
            </a:r>
            <a:r>
              <a:rPr lang="ko-KR" altLang="en-US" dirty="0" smtClean="0"/>
              <a:t> 정확한 경로에 붙여야 한다 그렇지 않고 </a:t>
            </a:r>
            <a:r>
              <a:rPr lang="ko-KR" altLang="en-US" dirty="0" err="1" smtClean="0"/>
              <a:t>엉뚱한곳에</a:t>
            </a:r>
            <a:r>
              <a:rPr lang="ko-KR" altLang="en-US" dirty="0" smtClean="0"/>
              <a:t> 붙였다가 다시 옮기게 되면 정상적으로 수행이 안될 수도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79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179512" y="332656"/>
            <a:ext cx="6840760" cy="165618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Node.js </a:t>
            </a:r>
            <a:r>
              <a:rPr lang="ko-KR" altLang="en-US" dirty="0" smtClean="0"/>
              <a:t>버전 설치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LTS </a:t>
            </a:r>
            <a:r>
              <a:rPr lang="ko-KR" altLang="en-US" dirty="0" smtClean="0"/>
              <a:t>버전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128792" cy="482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076056" y="4723789"/>
            <a:ext cx="2160240" cy="18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490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-86840" y="332656"/>
            <a:ext cx="4082776" cy="9361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Yarn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076056" y="4723789"/>
            <a:ext cx="2160240" cy="180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932" y="1196752"/>
            <a:ext cx="9248775" cy="443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413566"/>
            <a:ext cx="485775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628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309</Words>
  <Application>Microsoft Office PowerPoint</Application>
  <PresentationFormat>화면 슬라이드 쇼(4:3)</PresentationFormat>
  <Paragraphs>65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개발 환경</vt:lpstr>
      <vt:lpstr>스프링 부트 다운로드(1) </vt:lpstr>
      <vt:lpstr>스프링 부트 다운로드 (2)</vt:lpstr>
      <vt:lpstr>My Sql 다운 및 설치 https://dev.mysql.com/downloads/mysql/ root / master</vt:lpstr>
      <vt:lpstr>PowerPoint 프레젠테이션</vt:lpstr>
      <vt:lpstr>스프링 프로젝트생성</vt:lpstr>
      <vt:lpstr>스프링 프로젝트생성</vt:lpstr>
      <vt:lpstr>Node.js 버전 설치 LTS 버전</vt:lpstr>
      <vt:lpstr>Yarn 설치</vt:lpstr>
      <vt:lpstr>프로젝트 생성후 단계별 적용 yarn start가 안먹을 경우</vt:lpstr>
      <vt:lpstr>Vs code extension  Prettier - Code formatter Bracket Pair Colorizer – 블록 별로 색깔 표시 CSS Peek – css id 클릭시 바로 이동 HTML CSS Support Auto Rename Tagv0.1.9 Live Server      </vt:lpstr>
      <vt:lpstr>React 프로젝트 생성시 필요한 모듈</vt:lpstr>
      <vt:lpstr>My sql 참고</vt:lpstr>
      <vt:lpstr>버젼관리(vs code(1/3)</vt:lpstr>
      <vt:lpstr>PowerPoint 프레젠테이션</vt:lpstr>
      <vt:lpstr>원격 레포지토리가 설정이 잘안되면 수동 입력</vt:lpstr>
      <vt:lpstr>PowerPoint 프레젠테이션</vt:lpstr>
      <vt:lpstr>STS4 git 연동</vt:lpstr>
      <vt:lpstr>STS4 git 연동</vt:lpstr>
      <vt:lpstr>STS4 git 연동</vt:lpstr>
      <vt:lpstr>ES6 관련 </vt:lpstr>
      <vt:lpstr>ES6 관련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개발 환경</dc:title>
  <dc:creator>kg</dc:creator>
  <cp:lastModifiedBy>kg</cp:lastModifiedBy>
  <cp:revision>63</cp:revision>
  <dcterms:created xsi:type="dcterms:W3CDTF">2022-01-29T11:54:05Z</dcterms:created>
  <dcterms:modified xsi:type="dcterms:W3CDTF">2022-02-13T06:26:19Z</dcterms:modified>
</cp:coreProperties>
</file>