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30AD-772F-4243-A844-061A07CC7D79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2808312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56040" y="1412776"/>
            <a:ext cx="7416824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1.jdk-8u301-windows-x64</a:t>
            </a:r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2. spring-tool-suite-4-4.13.0.RELEASE-e4.22.0-win32.win32.x86_64.self-extracting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3.Vs code </a:t>
            </a:r>
            <a:r>
              <a:rPr lang="ko-KR" altLang="en-US" sz="2500" dirty="0" smtClean="0"/>
              <a:t>설치</a:t>
            </a: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9763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단계별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yarn start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안먹을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2" y="1340768"/>
            <a:ext cx="70485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Vs</a:t>
            </a:r>
            <a:r>
              <a:rPr lang="en-US" altLang="ko-KR" dirty="0" smtClean="0"/>
              <a:t> code extension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Prettier - Code </a:t>
            </a:r>
            <a:r>
              <a:rPr lang="en-US" altLang="ko-KR" b="1" dirty="0" smtClean="0"/>
              <a:t>formatter</a:t>
            </a:r>
            <a:br>
              <a:rPr lang="en-US" altLang="ko-KR" b="1" dirty="0" smtClean="0"/>
            </a:br>
            <a:r>
              <a:rPr lang="en-US" altLang="ko-KR" b="1" dirty="0"/>
              <a:t>Bracket Pair </a:t>
            </a:r>
            <a:r>
              <a:rPr lang="en-US" altLang="ko-KR" b="1" dirty="0" smtClean="0"/>
              <a:t>Colorizer – </a:t>
            </a:r>
            <a:r>
              <a:rPr lang="ko-KR" altLang="en-US" b="1" dirty="0" smtClean="0"/>
              <a:t>블록 별로 색깔 표시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CSS </a:t>
            </a:r>
            <a:r>
              <a:rPr lang="en-US" altLang="ko-KR" b="1" dirty="0" smtClean="0"/>
              <a:t>Peek –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id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바로 이동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HTML CSS </a:t>
            </a:r>
            <a:r>
              <a:rPr lang="en-US" altLang="ko-KR" b="1" dirty="0" smtClean="0"/>
              <a:t>Support</a:t>
            </a:r>
            <a:br>
              <a:rPr lang="en-US" altLang="ko-KR" b="1" dirty="0" smtClean="0"/>
            </a:br>
            <a:r>
              <a:rPr lang="en-US" altLang="ko-KR" b="1" dirty="0"/>
              <a:t>Auto Rename </a:t>
            </a:r>
            <a:r>
              <a:rPr lang="en-US" altLang="ko-KR" b="1" dirty="0" smtClean="0"/>
              <a:t>Tag</a:t>
            </a:r>
            <a:r>
              <a:rPr lang="en-US" altLang="ko-KR" dirty="0" smtClean="0"/>
              <a:t>v0.1.9</a:t>
            </a:r>
            <a:br>
              <a:rPr lang="en-US" altLang="ko-KR" dirty="0" smtClean="0"/>
            </a:br>
            <a:r>
              <a:rPr lang="en-US" altLang="ko-KR" b="1" dirty="0"/>
              <a:t>Live Server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59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프로젝트 생성시 필요한 모듈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 react-router-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 </a:t>
            </a: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 </a:t>
            </a:r>
            <a:r>
              <a:rPr lang="en-US" altLang="ko-KR" b="1" dirty="0"/>
              <a:t>install</a:t>
            </a:r>
            <a:r>
              <a:rPr lang="en-US" altLang="ko-KR" dirty="0"/>
              <a:t> </a:t>
            </a:r>
            <a:r>
              <a:rPr lang="en-US" altLang="ko-KR" dirty="0" err="1"/>
              <a:t>reactstrap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npm</a:t>
            </a:r>
            <a:r>
              <a:rPr lang="en-US" altLang="ko-KR" b="1" dirty="0"/>
              <a:t> 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/material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install </a:t>
            </a:r>
            <a:r>
              <a:rPr lang="en-US" altLang="ko-KR" dirty="0"/>
              <a:t>@</a:t>
            </a:r>
            <a:r>
              <a:rPr lang="en-US" altLang="ko-KR" dirty="0" err="1" smtClean="0"/>
              <a:t>mui</a:t>
            </a:r>
            <a:r>
              <a:rPr lang="en-US" altLang="ko-KR" dirty="0" smtClean="0"/>
              <a:t>/styled-engine</a:t>
            </a:r>
          </a:p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</a:t>
            </a:r>
            <a:r>
              <a:rPr lang="en-US" altLang="ko-KR" b="1" dirty="0" smtClean="0"/>
              <a:t> @emotion/react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smtClean="0"/>
              <a:t>emotion/styled</a:t>
            </a:r>
          </a:p>
          <a:p>
            <a:r>
              <a:rPr lang="en-US" altLang="ko-KR" b="1" dirty="0"/>
              <a:t>&gt; </a:t>
            </a:r>
            <a:r>
              <a:rPr lang="en-US" altLang="ko-KR" b="1" dirty="0" err="1"/>
              <a:t>npm</a:t>
            </a:r>
            <a:r>
              <a:rPr lang="en-US" altLang="ko-KR" b="1" dirty="0"/>
              <a:t> install @</a:t>
            </a:r>
            <a:r>
              <a:rPr lang="en-US" altLang="ko-KR" b="1" dirty="0" err="1"/>
              <a:t>mui</a:t>
            </a:r>
            <a:r>
              <a:rPr lang="en-US" altLang="ko-KR" b="1" dirty="0"/>
              <a:t>/icons-material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 경우 </a:t>
            </a:r>
            <a:r>
              <a:rPr lang="en-US" altLang="ko-KR" b="1" dirty="0" smtClean="0"/>
              <a:t>switch -&gt; 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routes</a:t>
            </a:r>
            <a:r>
              <a:rPr lang="ko-KR" altLang="en-US" b="1" dirty="0" smtClean="0"/>
              <a:t>로 변경되었음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2989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837" y="3717032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user_info</a:t>
            </a:r>
            <a:r>
              <a:rPr lang="en-US" altLang="ko-KR" dirty="0"/>
              <a:t> (</a:t>
            </a:r>
            <a:r>
              <a:rPr lang="en-US" altLang="ko-KR" dirty="0" err="1"/>
              <a:t>user_name,password</a:t>
            </a:r>
            <a:r>
              <a:rPr lang="en-US" altLang="ko-KR" dirty="0"/>
              <a:t>)	   	    VALUE('</a:t>
            </a:r>
            <a:r>
              <a:rPr lang="ko-KR" altLang="en-US" dirty="0" err="1"/>
              <a:t>김건</a:t>
            </a:r>
            <a:r>
              <a:rPr lang="en-US" altLang="ko-KR" dirty="0"/>
              <a:t>', '1234'  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837" y="2132856"/>
            <a:ext cx="7016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user_info</a:t>
            </a:r>
            <a:r>
              <a:rPr lang="en-US" altLang="ko-KR" dirty="0"/>
              <a:t>` (  `</a:t>
            </a:r>
            <a:r>
              <a:rPr lang="en-US" altLang="ko-KR" dirty="0" err="1"/>
              <a:t>user_name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(40) NOT NULL,  `</a:t>
            </a:r>
            <a:r>
              <a:rPr lang="en-US" altLang="ko-KR" dirty="0" err="1"/>
              <a:t>user_password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`</a:t>
            </a:r>
            <a:r>
              <a:rPr lang="en-US" altLang="ko-KR" dirty="0" err="1"/>
              <a:t>user_id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PRIMARY KEY (`</a:t>
            </a:r>
            <a:r>
              <a:rPr lang="en-US" altLang="ko-KR" dirty="0" err="1"/>
              <a:t>user_id</a:t>
            </a:r>
            <a:r>
              <a:rPr lang="en-US" altLang="ko-KR" dirty="0"/>
              <a:t>`))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CHARSET=utf8mb4 COLLATE=utf8mb4_0900_ai_ci COMMENT='user </a:t>
            </a:r>
            <a:r>
              <a:rPr lang="ko-KR" altLang="en-US" dirty="0"/>
              <a:t>정보</a:t>
            </a:r>
            <a:r>
              <a:rPr lang="en-US" altLang="ko-KR"/>
              <a:t>'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62880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73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5616624" cy="89396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code(1/3)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1523033"/>
            <a:ext cx="6624736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571500" indent="-571500">
              <a:buFont typeface="Symbol"/>
              <a:buChar char="Þ"/>
            </a:pPr>
            <a:r>
              <a:rPr lang="en-US" altLang="ko-KR" dirty="0" smtClean="0"/>
              <a:t>git-scm.com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829675" cy="400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314096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16088" y="5445224"/>
            <a:ext cx="30159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84168" y="2801999"/>
            <a:ext cx="4104456" cy="163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initialize </a:t>
            </a:r>
            <a:r>
              <a:rPr lang="ko-KR" altLang="en-US" dirty="0" err="1" smtClean="0"/>
              <a:t>해야하고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버튼 클릭하여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올리고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 user.name ‘’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–global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‘’</a:t>
            </a:r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70558" y="3240472"/>
            <a:ext cx="24100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122754" cy="407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32240" y="4977172"/>
            <a:ext cx="57606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83050"/>
            <a:ext cx="29051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7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시 에러가 뜬다면 눌러서 </a:t>
            </a:r>
            <a:r>
              <a:rPr lang="en-US" altLang="ko-KR" dirty="0" err="1" smtClean="0"/>
              <a:t>gitbut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연동을 시켜줘야 한다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288447"/>
            <a:ext cx="288032" cy="307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9512" y="476672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180528" y="3645024"/>
            <a:ext cx="8633120" cy="777751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원격 </a:t>
            </a:r>
            <a:r>
              <a:rPr lang="ko-KR" altLang="en-US" sz="3000" dirty="0" err="1" smtClean="0"/>
              <a:t>레포지토리가</a:t>
            </a:r>
            <a:r>
              <a:rPr lang="ko-KR" altLang="en-US" sz="3000" dirty="0" smtClean="0"/>
              <a:t> 설정이 </a:t>
            </a:r>
            <a:r>
              <a:rPr lang="ko-KR" altLang="en-US" sz="3000" dirty="0" err="1" smtClean="0"/>
              <a:t>잘안되면</a:t>
            </a:r>
            <a:r>
              <a:rPr lang="ko-KR" altLang="en-US" sz="3000" dirty="0" smtClean="0"/>
              <a:t> 수동 입력</a:t>
            </a:r>
            <a:endParaRPr lang="ko-KR" altLang="en-US" sz="3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82" y="764704"/>
            <a:ext cx="9058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3" y="4365104"/>
            <a:ext cx="8604993" cy="214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79512" y="44624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smtClean="0"/>
              <a:t> code(3/3)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04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관련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77" y="1628800"/>
            <a:ext cx="7304415" cy="427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" y="773996"/>
            <a:ext cx="5428154" cy="387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24852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6712"/>
            <a:ext cx="7467600" cy="592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</a:t>
            </a:r>
            <a:r>
              <a:rPr lang="en-US" altLang="ko-KR" dirty="0" smtClean="0"/>
              <a:t>(1)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319242" cy="529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3429000"/>
            <a:ext cx="252028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jar</a:t>
            </a:r>
            <a:r>
              <a:rPr lang="ko-KR" altLang="en-US" dirty="0" smtClean="0"/>
              <a:t>파일을 실행시키면 자동으로 압축 이 풀리지만 정상적으로 풀리지 </a:t>
            </a:r>
            <a:r>
              <a:rPr lang="ko-KR" altLang="en-US" dirty="0" err="1" smtClean="0"/>
              <a:t>않을경우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2178"/>
              </p:ext>
            </p:extLst>
          </p:nvPr>
        </p:nvGraphicFramePr>
        <p:xfrm>
          <a:off x="755576" y="692696"/>
          <a:ext cx="5040560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https://spring.io/tools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8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2199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5811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혹시나 </a:t>
            </a:r>
            <a:r>
              <a:rPr lang="ko-KR" altLang="en-US" dirty="0" err="1" smtClean="0"/>
              <a:t>로긴</a:t>
            </a:r>
            <a:r>
              <a:rPr lang="ko-KR" altLang="en-US" dirty="0" smtClean="0"/>
              <a:t> 에러 날 경우 토큰 발행에 다한 </a:t>
            </a:r>
            <a:r>
              <a:rPr lang="ko-KR" altLang="en-US" dirty="0" err="1" smtClean="0"/>
              <a:t>구글링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0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6546503" cy="56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4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1"/>
            <a:ext cx="47817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3812277" cy="407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55502"/>
            <a:ext cx="3938355" cy="28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701383" cy="537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8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4608512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및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700" dirty="0" smtClean="0"/>
              <a:t>https://dev.mysql.com/downloads/mysql/</a:t>
            </a:r>
            <a:br>
              <a:rPr lang="en-US" altLang="ko-KR" sz="1700" dirty="0" smtClean="0"/>
            </a:br>
            <a:r>
              <a:rPr lang="en-US" altLang="ko-KR" sz="1700" dirty="0" smtClean="0"/>
              <a:t>root / master</a:t>
            </a:r>
            <a:endParaRPr lang="ko-KR" alt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89040"/>
            <a:ext cx="4953000" cy="288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646296" cy="30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3142293">
            <a:off x="5158730" y="331346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24128" y="2492896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발생시 환경변수 등록해도 </a:t>
            </a:r>
            <a:r>
              <a:rPr lang="ko-KR" altLang="en-US" dirty="0" err="1" smtClean="0"/>
              <a:t>해결은안됨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0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79512" y="332657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스프링 프로젝트생성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2882"/>
            <a:ext cx="5229225" cy="535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2636912"/>
            <a:ext cx="40324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96752"/>
            <a:ext cx="5067300" cy="52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99992" y="112474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 Tools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같이 두면 무한로딩에 걸린다</a:t>
            </a:r>
            <a:endParaRPr lang="en-US" altLang="ko-KR" dirty="0" smtClean="0"/>
          </a:p>
          <a:p>
            <a:r>
              <a:rPr lang="en-US" altLang="ko-KR" dirty="0"/>
              <a:t>Spring Boot </a:t>
            </a:r>
            <a:r>
              <a:rPr lang="en-US" altLang="ko-KR" dirty="0" err="1"/>
              <a:t>Dev</a:t>
            </a:r>
            <a:r>
              <a:rPr lang="en-US" altLang="ko-KR" dirty="0"/>
              <a:t> </a:t>
            </a:r>
            <a:r>
              <a:rPr lang="en-US" altLang="ko-KR" dirty="0" smtClean="0"/>
              <a:t>Tools</a:t>
            </a:r>
            <a:r>
              <a:rPr lang="ko-KR" altLang="en-US" dirty="0" smtClean="0"/>
              <a:t>먼저 설치하고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smtClean="0"/>
              <a:t>은 별도로 따로 설치한다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1085" y="1304764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자원을 가져다가 </a:t>
            </a:r>
            <a:r>
              <a:rPr lang="ko-KR" altLang="en-US" dirty="0" err="1" smtClean="0"/>
              <a:t>붙일경우에는</a:t>
            </a:r>
            <a:r>
              <a:rPr lang="ko-KR" altLang="en-US" dirty="0" smtClean="0"/>
              <a:t> 정확한 경로에 붙여야 한다 그렇지 않고 </a:t>
            </a:r>
            <a:r>
              <a:rPr lang="ko-KR" altLang="en-US" dirty="0" err="1" smtClean="0"/>
              <a:t>엉뚱한곳에</a:t>
            </a:r>
            <a:r>
              <a:rPr lang="ko-KR" altLang="en-US" dirty="0" smtClean="0"/>
              <a:t> 붙였다가 다시 옮기게 되면 정상적으로 수행이 안될 수도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6840760" cy="16561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버전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LTS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128792" cy="482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-86840" y="332656"/>
            <a:ext cx="4082776" cy="9361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32" y="1196752"/>
            <a:ext cx="9248775" cy="443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13566"/>
            <a:ext cx="48577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8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257</Words>
  <Application>Microsoft Office PowerPoint</Application>
  <PresentationFormat>화면 슬라이드 쇼(4:3)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개발 환경</vt:lpstr>
      <vt:lpstr>스프링 부트 다운로드(1) </vt:lpstr>
      <vt:lpstr>스프링 부트 다운로드 (2)</vt:lpstr>
      <vt:lpstr>My Sql 다운 및 설치 https://dev.mysql.com/downloads/mysql/ root / master</vt:lpstr>
      <vt:lpstr>PowerPoint 프레젠테이션</vt:lpstr>
      <vt:lpstr>스프링 프로젝트생성</vt:lpstr>
      <vt:lpstr>스프링 프로젝트생성</vt:lpstr>
      <vt:lpstr>Node.js 버전 설치 LTS 버전</vt:lpstr>
      <vt:lpstr>Yarn 설치</vt:lpstr>
      <vt:lpstr>프로젝트 생성후 단계별 적용 yarn start가 안먹을 경우</vt:lpstr>
      <vt:lpstr>Vs code extension  Prettier - Code formatter Bracket Pair Colorizer – 블록 별로 색깔 표시 CSS Peek – css id 클릭시 바로 이동 HTML CSS Support Auto Rename Tagv0.1.9 Live Server      </vt:lpstr>
      <vt:lpstr>React 프로젝트 생성시 필요한 모듈</vt:lpstr>
      <vt:lpstr>My sql 참고</vt:lpstr>
      <vt:lpstr>버젼관리(vs code(1/3)</vt:lpstr>
      <vt:lpstr>PowerPoint 프레젠테이션</vt:lpstr>
      <vt:lpstr>원격 레포지토리가 설정이 잘안되면 수동 입력</vt:lpstr>
      <vt:lpstr>PowerPoint 프레젠테이션</vt:lpstr>
      <vt:lpstr>STS4 git 연동</vt:lpstr>
      <vt:lpstr>STS4 git 연동</vt:lpstr>
      <vt:lpstr>STS4 git 연동</vt:lpstr>
      <vt:lpstr>ES6 관련 </vt:lpstr>
      <vt:lpstr>ES6 관련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</dc:title>
  <dc:creator>kg</dc:creator>
  <cp:lastModifiedBy>kg</cp:lastModifiedBy>
  <cp:revision>60</cp:revision>
  <dcterms:created xsi:type="dcterms:W3CDTF">2022-01-29T11:54:05Z</dcterms:created>
  <dcterms:modified xsi:type="dcterms:W3CDTF">2022-02-05T06:37:00Z</dcterms:modified>
</cp:coreProperties>
</file>