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77B1A-63AA-4974-BA26-B72D010D6FE6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A08E7-1FBD-4573-B950-8C82B5226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6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9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5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6F8D-A215-4982-85FB-D3213693C3C4}" type="datetimeFigureOut">
              <a:rPr lang="ko-KR" altLang="en-US" smtClean="0"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FB45-EA1E-4CBE-B216-641E159E2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 smtClean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8064" y="5589240"/>
            <a:ext cx="399475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179" y="3861048"/>
            <a:ext cx="6661411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36512" y="2548642"/>
            <a:ext cx="5577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프로세스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흐름</a:t>
            </a:r>
            <a:r>
              <a:rPr lang="ko-KR" altLang="en-US" sz="4000" b="1" dirty="0">
                <a:solidFill>
                  <a:schemeClr val="bg1"/>
                </a:solidFill>
              </a:rPr>
              <a:t>도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en-US" altLang="ko-KR" sz="4000" b="1" dirty="0" smtClean="0">
                <a:solidFill>
                  <a:schemeClr val="bg1"/>
                </a:solidFill>
              </a:rPr>
              <a:t>NCS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기반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훈련기관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ERP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4362"/>
              </p:ext>
            </p:extLst>
          </p:nvPr>
        </p:nvGraphicFramePr>
        <p:xfrm>
          <a:off x="5148064" y="4445888"/>
          <a:ext cx="388843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216"/>
                <a:gridCol w="1944216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문서관리번호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DDIT-16-A13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    성    일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2016.07.29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           안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일반본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9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INDEX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375785"/>
              </p:ext>
            </p:extLst>
          </p:nvPr>
        </p:nvGraphicFramePr>
        <p:xfrm>
          <a:off x="251520" y="1166813"/>
          <a:ext cx="8568954" cy="5302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159"/>
                <a:gridCol w="1428159"/>
                <a:gridCol w="2856318"/>
                <a:gridCol w="1428159"/>
                <a:gridCol w="1428159"/>
              </a:tblGrid>
              <a:tr h="28621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문서개정이력표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20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문서명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프로세스 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흐름도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20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버전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날짜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내 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작성자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승인자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V0.9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</a:rPr>
                        <a:t>2016.07.29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최초제정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V1.0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</a:rPr>
                        <a:t>2016.08.23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내용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1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82200756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PF-RS-002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상담스케줄관리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정호성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93489"/>
              </p:ext>
            </p:extLst>
          </p:nvPr>
        </p:nvGraphicFramePr>
        <p:xfrm>
          <a:off x="217247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&amp;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교사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Shape 218"/>
          <p:cNvSpPr/>
          <p:nvPr/>
        </p:nvSpPr>
        <p:spPr>
          <a:xfrm>
            <a:off x="1691680" y="3175492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1. </a:t>
            </a:r>
            <a:r>
              <a:rPr lang="ko-KR" altLang="en-US" sz="1100" dirty="0" smtClean="0">
                <a:solidFill>
                  <a:schemeClr val="lt1"/>
                </a:solidFill>
              </a:rPr>
              <a:t>상담스케줄 등록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19" name="Shape 219"/>
          <p:cNvSpPr/>
          <p:nvPr/>
        </p:nvSpPr>
        <p:spPr>
          <a:xfrm>
            <a:off x="1691680" y="5445224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2. </a:t>
            </a:r>
            <a:r>
              <a:rPr lang="ko-KR" altLang="en-US" sz="1100" dirty="0" smtClean="0">
                <a:solidFill>
                  <a:schemeClr val="lt1"/>
                </a:solidFill>
              </a:rPr>
              <a:t>상담 스케줄 조회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22" name="Shape 223"/>
          <p:cNvSpPr/>
          <p:nvPr/>
        </p:nvSpPr>
        <p:spPr>
          <a:xfrm>
            <a:off x="4211960" y="3858088"/>
            <a:ext cx="151216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3. </a:t>
            </a:r>
            <a:r>
              <a:rPr lang="ko-KR" altLang="en-US" sz="1100" dirty="0" smtClean="0">
                <a:solidFill>
                  <a:schemeClr val="lt1"/>
                </a:solidFill>
              </a:rPr>
              <a:t>상담</a:t>
            </a:r>
            <a:r>
              <a:rPr lang="en-US" altLang="ko" sz="1100" dirty="0" smtClean="0">
                <a:solidFill>
                  <a:schemeClr val="lt1"/>
                </a:solidFill>
              </a:rPr>
              <a:t> </a:t>
            </a:r>
            <a:r>
              <a:rPr lang="ko-KR" altLang="en-US" sz="1100" dirty="0" smtClean="0">
                <a:solidFill>
                  <a:schemeClr val="lt1"/>
                </a:solidFill>
              </a:rPr>
              <a:t>스케줄 </a:t>
            </a:r>
            <a:endParaRPr lang="en-US" altLang="ko-KR" sz="1100" dirty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1100" dirty="0" smtClean="0">
                <a:solidFill>
                  <a:schemeClr val="lt1"/>
                </a:solidFill>
              </a:rPr>
              <a:t>상세보기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23" name="Shape 224"/>
          <p:cNvCxnSpPr/>
          <p:nvPr/>
        </p:nvCxnSpPr>
        <p:spPr>
          <a:xfrm>
            <a:off x="2560425" y="3861048"/>
            <a:ext cx="0" cy="68407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228"/>
          <p:cNvCxnSpPr/>
          <p:nvPr/>
        </p:nvCxnSpPr>
        <p:spPr>
          <a:xfrm flipV="1">
            <a:off x="3563888" y="4293096"/>
            <a:ext cx="1368152" cy="129614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사각형 설명선 26"/>
          <p:cNvSpPr/>
          <p:nvPr/>
        </p:nvSpPr>
        <p:spPr>
          <a:xfrm>
            <a:off x="1691680" y="2185514"/>
            <a:ext cx="1683472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상담 스케줄을 등록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등록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수정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삭제기 가능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사각형 설명선 27"/>
          <p:cNvSpPr/>
          <p:nvPr/>
        </p:nvSpPr>
        <p:spPr>
          <a:xfrm>
            <a:off x="1691680" y="4725144"/>
            <a:ext cx="1872208" cy="53912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등록된 상담 스케줄을 확인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지원자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4211960" y="3038114"/>
            <a:ext cx="1584176" cy="53912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상담 스케줄의 상세 내용을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볼수</a:t>
            </a:r>
            <a:r>
              <a:rPr lang="ko-KR" altLang="en-US" sz="1000" dirty="0" smtClean="0">
                <a:solidFill>
                  <a:schemeClr val="bg1"/>
                </a:solidFill>
              </a:rPr>
              <a:t> 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" name="Shape 223"/>
          <p:cNvSpPr/>
          <p:nvPr/>
        </p:nvSpPr>
        <p:spPr>
          <a:xfrm>
            <a:off x="6804248" y="2852936"/>
            <a:ext cx="151216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4. </a:t>
            </a:r>
            <a:r>
              <a:rPr lang="ko-KR" altLang="en-US" sz="1100" dirty="0" smtClean="0">
                <a:solidFill>
                  <a:schemeClr val="lt1"/>
                </a:solidFill>
              </a:rPr>
              <a:t>상담 스케줄</a:t>
            </a:r>
            <a:r>
              <a:rPr lang="en-US" altLang="ko" sz="1100" dirty="0" smtClean="0">
                <a:solidFill>
                  <a:schemeClr val="lt1"/>
                </a:solidFill>
              </a:rPr>
              <a:t> </a:t>
            </a:r>
            <a:r>
              <a:rPr lang="ko-KR" altLang="en-US" sz="1100" dirty="0" smtClean="0">
                <a:solidFill>
                  <a:schemeClr val="lt1"/>
                </a:solidFill>
              </a:rPr>
              <a:t>출력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5" name="Shape 223"/>
          <p:cNvSpPr/>
          <p:nvPr/>
        </p:nvSpPr>
        <p:spPr>
          <a:xfrm>
            <a:off x="6804248" y="3858088"/>
            <a:ext cx="151216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4. </a:t>
            </a:r>
            <a:r>
              <a:rPr lang="ko-KR" altLang="en-US" sz="1100" dirty="0" smtClean="0">
                <a:solidFill>
                  <a:schemeClr val="lt1"/>
                </a:solidFill>
              </a:rPr>
              <a:t>상담 스케줄 수정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6" name="Shape 223"/>
          <p:cNvSpPr/>
          <p:nvPr/>
        </p:nvSpPr>
        <p:spPr>
          <a:xfrm>
            <a:off x="6804248" y="4722184"/>
            <a:ext cx="151216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4. </a:t>
            </a:r>
            <a:r>
              <a:rPr lang="ko-KR" altLang="en-US" sz="1100" dirty="0" smtClean="0">
                <a:solidFill>
                  <a:schemeClr val="lt1"/>
                </a:solidFill>
              </a:rPr>
              <a:t>상담</a:t>
            </a:r>
            <a:r>
              <a:rPr lang="en-US" altLang="ko" sz="1100" dirty="0" smtClean="0">
                <a:solidFill>
                  <a:schemeClr val="lt1"/>
                </a:solidFill>
              </a:rPr>
              <a:t> </a:t>
            </a:r>
            <a:r>
              <a:rPr lang="ko-KR" altLang="en-US" sz="1100" dirty="0" smtClean="0">
                <a:solidFill>
                  <a:schemeClr val="lt1"/>
                </a:solidFill>
              </a:rPr>
              <a:t>스케줄 삭제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37" name="Shape 228"/>
          <p:cNvCxnSpPr/>
          <p:nvPr/>
        </p:nvCxnSpPr>
        <p:spPr>
          <a:xfrm>
            <a:off x="5842620" y="4013448"/>
            <a:ext cx="71169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8" name="Shape 228"/>
          <p:cNvCxnSpPr/>
          <p:nvPr/>
        </p:nvCxnSpPr>
        <p:spPr>
          <a:xfrm flipV="1">
            <a:off x="5854820" y="3175492"/>
            <a:ext cx="762744" cy="70654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" name="Shape 228"/>
          <p:cNvCxnSpPr/>
          <p:nvPr/>
        </p:nvCxnSpPr>
        <p:spPr>
          <a:xfrm>
            <a:off x="5842620" y="4203086"/>
            <a:ext cx="737220" cy="52205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" name="Shape 228"/>
          <p:cNvCxnSpPr/>
          <p:nvPr/>
        </p:nvCxnSpPr>
        <p:spPr>
          <a:xfrm>
            <a:off x="5868144" y="4015144"/>
            <a:ext cx="71169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9538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10280"/>
              </p:ext>
            </p:extLst>
          </p:nvPr>
        </p:nvGraphicFramePr>
        <p:xfrm>
          <a:off x="217247" y="1412776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58680756"/>
              </p:ext>
            </p:extLst>
          </p:nvPr>
        </p:nvGraphicFramePr>
        <p:xfrm>
          <a:off x="179512" y="836712"/>
          <a:ext cx="8780781" cy="54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282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PF-RS-003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지원자 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정강훈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Shape 218"/>
          <p:cNvSpPr/>
          <p:nvPr/>
        </p:nvSpPr>
        <p:spPr>
          <a:xfrm>
            <a:off x="2153322" y="2564904"/>
            <a:ext cx="175291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 smtClean="0">
                <a:solidFill>
                  <a:schemeClr val="lt1"/>
                </a:solidFill>
              </a:rPr>
              <a:t>1. </a:t>
            </a:r>
            <a:r>
              <a:rPr lang="ko-KR" altLang="en-US" sz="1100" dirty="0" smtClean="0">
                <a:solidFill>
                  <a:schemeClr val="lt1"/>
                </a:solidFill>
              </a:rPr>
              <a:t>지원자 관리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34" name="Shape 218"/>
          <p:cNvSpPr/>
          <p:nvPr/>
        </p:nvSpPr>
        <p:spPr>
          <a:xfrm>
            <a:off x="1331640" y="4607999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2</a:t>
            </a:r>
            <a:r>
              <a:rPr lang="en-US" altLang="ko-KR" sz="1100" dirty="0" smtClean="0">
                <a:solidFill>
                  <a:schemeClr val="lt1"/>
                </a:solidFill>
              </a:rPr>
              <a:t>. </a:t>
            </a:r>
            <a:r>
              <a:rPr lang="ko-KR" altLang="en-US" sz="1100" dirty="0" smtClean="0">
                <a:solidFill>
                  <a:schemeClr val="lt1"/>
                </a:solidFill>
              </a:rPr>
              <a:t>등록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35" name="Shape 218"/>
          <p:cNvSpPr/>
          <p:nvPr/>
        </p:nvSpPr>
        <p:spPr>
          <a:xfrm>
            <a:off x="2771800" y="4581128"/>
            <a:ext cx="115212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</a:t>
            </a:r>
            <a:r>
              <a:rPr lang="en-US" altLang="ko-KR" sz="1100" dirty="0" smtClean="0">
                <a:solidFill>
                  <a:schemeClr val="lt1"/>
                </a:solidFill>
              </a:rPr>
              <a:t>. </a:t>
            </a:r>
            <a:r>
              <a:rPr lang="ko-KR" altLang="en-US" sz="1100" dirty="0" smtClean="0">
                <a:solidFill>
                  <a:schemeClr val="lt1"/>
                </a:solidFill>
              </a:rPr>
              <a:t>조회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36" name="Shape 218"/>
          <p:cNvSpPr/>
          <p:nvPr/>
        </p:nvSpPr>
        <p:spPr>
          <a:xfrm>
            <a:off x="4246893" y="4568521"/>
            <a:ext cx="111719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 smtClean="0">
                <a:solidFill>
                  <a:schemeClr val="lt1"/>
                </a:solidFill>
              </a:rPr>
              <a:t>4. </a:t>
            </a:r>
            <a:r>
              <a:rPr lang="ko-KR" altLang="en-US" sz="1100" dirty="0" smtClean="0">
                <a:solidFill>
                  <a:schemeClr val="lt1"/>
                </a:solidFill>
              </a:rPr>
              <a:t>상세보기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cxnSp>
        <p:nvCxnSpPr>
          <p:cNvPr id="37" name="Shape 224"/>
          <p:cNvCxnSpPr/>
          <p:nvPr/>
        </p:nvCxnSpPr>
        <p:spPr>
          <a:xfrm flipH="1">
            <a:off x="1979712" y="3086962"/>
            <a:ext cx="1050332" cy="152103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" name="Shape 224"/>
          <p:cNvCxnSpPr/>
          <p:nvPr/>
        </p:nvCxnSpPr>
        <p:spPr>
          <a:xfrm>
            <a:off x="3063561" y="3086962"/>
            <a:ext cx="1346735" cy="147487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사각형 설명선 39"/>
          <p:cNvSpPr/>
          <p:nvPr/>
        </p:nvSpPr>
        <p:spPr>
          <a:xfrm>
            <a:off x="1259632" y="3789040"/>
            <a:ext cx="936104" cy="43204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지원자를 조회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1" name="사각형 설명선 40"/>
          <p:cNvSpPr/>
          <p:nvPr/>
        </p:nvSpPr>
        <p:spPr>
          <a:xfrm>
            <a:off x="2722152" y="3857354"/>
            <a:ext cx="913744" cy="56632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지원자들을 면접 가능하게 등록한다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사각형 설명선 41"/>
          <p:cNvSpPr/>
          <p:nvPr/>
        </p:nvSpPr>
        <p:spPr>
          <a:xfrm>
            <a:off x="4450412" y="3882663"/>
            <a:ext cx="985752" cy="51570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지원자들의 상세내용을 본다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43" name="Shape 224"/>
          <p:cNvCxnSpPr/>
          <p:nvPr/>
        </p:nvCxnSpPr>
        <p:spPr>
          <a:xfrm flipV="1">
            <a:off x="5346400" y="3736921"/>
            <a:ext cx="781379" cy="103049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18"/>
          <p:cNvSpPr/>
          <p:nvPr/>
        </p:nvSpPr>
        <p:spPr>
          <a:xfrm>
            <a:off x="6066480" y="3151382"/>
            <a:ext cx="111719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 smtClean="0">
                <a:solidFill>
                  <a:schemeClr val="lt1"/>
                </a:solidFill>
              </a:rPr>
              <a:t>5. </a:t>
            </a:r>
            <a:r>
              <a:rPr lang="ko-KR" altLang="en-US" sz="1100" dirty="0" smtClean="0">
                <a:solidFill>
                  <a:schemeClr val="lt1"/>
                </a:solidFill>
              </a:rPr>
              <a:t>과정인지도 설문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45" name="사각형 설명선 44"/>
          <p:cNvSpPr/>
          <p:nvPr/>
        </p:nvSpPr>
        <p:spPr>
          <a:xfrm>
            <a:off x="6106055" y="2492739"/>
            <a:ext cx="985752" cy="51570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과정 인지도 설문을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Shape 218"/>
          <p:cNvSpPr/>
          <p:nvPr/>
        </p:nvSpPr>
        <p:spPr>
          <a:xfrm>
            <a:off x="6250510" y="4490268"/>
            <a:ext cx="111719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 smtClean="0">
                <a:solidFill>
                  <a:schemeClr val="lt1"/>
                </a:solidFill>
              </a:rPr>
              <a:t>6. </a:t>
            </a:r>
            <a:r>
              <a:rPr lang="ko-KR" altLang="en-US" sz="1100" dirty="0" smtClean="0">
                <a:solidFill>
                  <a:schemeClr val="lt1"/>
                </a:solidFill>
              </a:rPr>
              <a:t>사전인성 평가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cxnSp>
        <p:nvCxnSpPr>
          <p:cNvPr id="47" name="Shape 224"/>
          <p:cNvCxnSpPr/>
          <p:nvPr/>
        </p:nvCxnSpPr>
        <p:spPr>
          <a:xfrm>
            <a:off x="5346400" y="4767417"/>
            <a:ext cx="78137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사각형 설명선 47"/>
          <p:cNvSpPr/>
          <p:nvPr/>
        </p:nvSpPr>
        <p:spPr>
          <a:xfrm>
            <a:off x="6258455" y="3849204"/>
            <a:ext cx="985752" cy="51570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사전 인성평가를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" name="Shape 218"/>
          <p:cNvSpPr/>
          <p:nvPr/>
        </p:nvSpPr>
        <p:spPr>
          <a:xfrm>
            <a:off x="6258455" y="5815678"/>
            <a:ext cx="124818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 smtClean="0">
                <a:solidFill>
                  <a:schemeClr val="lt1"/>
                </a:solidFill>
              </a:rPr>
              <a:t>7. </a:t>
            </a:r>
            <a:r>
              <a:rPr lang="ko-KR" altLang="en-US" sz="1100" dirty="0" smtClean="0">
                <a:solidFill>
                  <a:schemeClr val="lt1"/>
                </a:solidFill>
              </a:rPr>
              <a:t>선수지식평가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52" name="사각형 설명선 51"/>
          <p:cNvSpPr/>
          <p:nvPr/>
        </p:nvSpPr>
        <p:spPr>
          <a:xfrm>
            <a:off x="6266400" y="5174614"/>
            <a:ext cx="985752" cy="51570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사전 인성평가를 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3" name="Shape 224"/>
          <p:cNvCxnSpPr/>
          <p:nvPr/>
        </p:nvCxnSpPr>
        <p:spPr>
          <a:xfrm>
            <a:off x="5346400" y="4767417"/>
            <a:ext cx="781379" cy="129508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" name="Shape 224"/>
          <p:cNvCxnSpPr>
            <a:endCxn id="67" idx="2"/>
          </p:cNvCxnSpPr>
          <p:nvPr/>
        </p:nvCxnSpPr>
        <p:spPr>
          <a:xfrm flipV="1">
            <a:off x="7512250" y="4138666"/>
            <a:ext cx="805040" cy="192990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24"/>
          <p:cNvCxnSpPr/>
          <p:nvPr/>
        </p:nvCxnSpPr>
        <p:spPr>
          <a:xfrm flipV="1">
            <a:off x="7388582" y="3891845"/>
            <a:ext cx="408895" cy="91782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24"/>
          <p:cNvCxnSpPr>
            <a:endCxn id="67" idx="1"/>
          </p:cNvCxnSpPr>
          <p:nvPr/>
        </p:nvCxnSpPr>
        <p:spPr>
          <a:xfrm>
            <a:off x="7193921" y="3469285"/>
            <a:ext cx="603557" cy="42256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218"/>
          <p:cNvSpPr/>
          <p:nvPr/>
        </p:nvSpPr>
        <p:spPr>
          <a:xfrm>
            <a:off x="7797478" y="3645024"/>
            <a:ext cx="1039624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 smtClean="0">
                <a:solidFill>
                  <a:schemeClr val="lt1"/>
                </a:solidFill>
              </a:rPr>
              <a:t>8.</a:t>
            </a:r>
            <a:r>
              <a:rPr lang="ko-KR" altLang="en-US" sz="1100" dirty="0" smtClean="0">
                <a:solidFill>
                  <a:schemeClr val="lt1"/>
                </a:solidFill>
              </a:rPr>
              <a:t>등록</a:t>
            </a:r>
            <a:r>
              <a:rPr lang="en-US" altLang="ko-KR" sz="1100" dirty="0" smtClean="0">
                <a:solidFill>
                  <a:schemeClr val="lt1"/>
                </a:solidFill>
              </a:rPr>
              <a:t>&amp;</a:t>
            </a:r>
            <a:r>
              <a:rPr lang="ko-KR" altLang="en-US" sz="1100" dirty="0" smtClean="0">
                <a:solidFill>
                  <a:schemeClr val="lt1"/>
                </a:solidFill>
              </a:rPr>
              <a:t>수정</a:t>
            </a:r>
            <a:endParaRPr lang="en-US" altLang="ko-KR" sz="1100" dirty="0" smtClean="0">
              <a:solidFill>
                <a:schemeClr val="lt1"/>
              </a:solidFill>
            </a:endParaRPr>
          </a:p>
        </p:txBody>
      </p:sp>
      <p:sp>
        <p:nvSpPr>
          <p:cNvPr id="71" name="사각형 설명선 70"/>
          <p:cNvSpPr/>
          <p:nvPr/>
        </p:nvSpPr>
        <p:spPr>
          <a:xfrm>
            <a:off x="7761136" y="2750593"/>
            <a:ext cx="985752" cy="648749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지원자들에 관해 쓴 내용을 등록 및 수정한다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49" name="Shape 224"/>
          <p:cNvCxnSpPr>
            <a:stCxn id="34" idx="3"/>
            <a:endCxn id="35" idx="1"/>
          </p:cNvCxnSpPr>
          <p:nvPr/>
        </p:nvCxnSpPr>
        <p:spPr>
          <a:xfrm flipV="1">
            <a:off x="2352115" y="4834636"/>
            <a:ext cx="419685" cy="2687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224"/>
          <p:cNvCxnSpPr>
            <a:stCxn id="35" idx="3"/>
            <a:endCxn id="36" idx="1"/>
          </p:cNvCxnSpPr>
          <p:nvPr/>
        </p:nvCxnSpPr>
        <p:spPr>
          <a:xfrm flipV="1">
            <a:off x="3923928" y="4815342"/>
            <a:ext cx="322965" cy="1929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0476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67267"/>
              </p:ext>
            </p:extLst>
          </p:nvPr>
        </p:nvGraphicFramePr>
        <p:xfrm>
          <a:off x="179512" y="1459420"/>
          <a:ext cx="8747241" cy="523530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27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06525587"/>
              </p:ext>
            </p:extLst>
          </p:nvPr>
        </p:nvGraphicFramePr>
        <p:xfrm>
          <a:off x="179512" y="764705"/>
          <a:ext cx="8780781" cy="61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36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PF-RS-004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서류전형 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이성준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403648" y="3429000"/>
            <a:ext cx="1054162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1. </a:t>
            </a:r>
            <a:r>
              <a:rPr lang="ko-KR" altLang="en-US" sz="1100" dirty="0" smtClean="0">
                <a:solidFill>
                  <a:schemeClr val="bg1"/>
                </a:solidFill>
              </a:rPr>
              <a:t>서류전형 관리 일정</a:t>
            </a:r>
            <a:endParaRPr lang="ko-KR" altLang="en-US" sz="1100" dirty="0"/>
          </a:p>
        </p:txBody>
      </p:sp>
      <p:sp>
        <p:nvSpPr>
          <p:cNvPr id="15" name="사각형 설명선 14"/>
          <p:cNvSpPr/>
          <p:nvPr/>
        </p:nvSpPr>
        <p:spPr>
          <a:xfrm>
            <a:off x="1403648" y="2529836"/>
            <a:ext cx="1008113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일정 등록 및 수정 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3900500" y="2529836"/>
            <a:ext cx="1054162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이름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생년월일로 조회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555776" y="3717032"/>
            <a:ext cx="93610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707904" y="3438484"/>
            <a:ext cx="1296144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2. </a:t>
            </a:r>
            <a:r>
              <a:rPr lang="ko-KR" altLang="en-US" sz="1100" dirty="0" smtClean="0"/>
              <a:t>대상자 조회</a:t>
            </a:r>
            <a:endParaRPr lang="ko-KR" altLang="en-US" sz="11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148064" y="3717032"/>
            <a:ext cx="10081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588224" y="3438484"/>
            <a:ext cx="1054162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상세보기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6588224" y="4014548"/>
            <a:ext cx="527081" cy="638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092280" y="4014548"/>
            <a:ext cx="374680" cy="638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5820120" y="4797152"/>
            <a:ext cx="1054162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서류합격자 등록</a:t>
            </a:r>
            <a:endParaRPr lang="ko-KR" altLang="en-US" sz="11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159869" y="4797152"/>
            <a:ext cx="1054162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4. </a:t>
            </a:r>
            <a:r>
              <a:rPr lang="ko-KR" altLang="en-US" sz="1100" dirty="0" smtClean="0"/>
              <a:t>서류합격자 취소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229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966724"/>
              </p:ext>
            </p:extLst>
          </p:nvPr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9458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19458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smtClean="0"/>
                        <a:t>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3873209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PF-RS-005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면접전형관리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정호성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691682" y="3005227"/>
            <a:ext cx="1753124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ko-KR" altLang="en-US" sz="1100" dirty="0" smtClean="0">
                <a:solidFill>
                  <a:schemeClr val="bg1"/>
                </a:solidFill>
                <a:latin typeface="+mj-lt"/>
              </a:rPr>
              <a:t>면접위원 리스트</a:t>
            </a:r>
            <a:endParaRPr lang="en-US" altLang="ko-KR" sz="11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사각형 설명선 16"/>
          <p:cNvSpPr/>
          <p:nvPr/>
        </p:nvSpPr>
        <p:spPr>
          <a:xfrm>
            <a:off x="1691680" y="1988840"/>
            <a:ext cx="1872208" cy="827156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면접위원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교직원 및 협력업체 직원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 리스트를 확인 기능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등록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삭제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가능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pPr algn="ctr"/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655036" y="3005227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2. </a:t>
            </a:r>
            <a:r>
              <a:rPr lang="ko-KR" altLang="en-US" sz="1100" dirty="0" smtClean="0"/>
              <a:t>면접위원 위촉</a:t>
            </a:r>
            <a:endParaRPr lang="ko-KR" altLang="en-US" sz="1100" dirty="0"/>
          </a:p>
        </p:txBody>
      </p:sp>
      <p:sp>
        <p:nvSpPr>
          <p:cNvPr id="22" name="사각형 설명선 21"/>
          <p:cNvSpPr/>
          <p:nvPr/>
        </p:nvSpPr>
        <p:spPr>
          <a:xfrm>
            <a:off x="5682887" y="2060848"/>
            <a:ext cx="1553409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면접위원 선정 기능</a:t>
            </a:r>
            <a:endParaRPr lang="en-US" altLang="ko-KR" sz="10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  <a:latin typeface="+mj-lt"/>
              </a:rPr>
              <a:t>면접위원 선정 및 취소 가능</a:t>
            </a:r>
            <a:r>
              <a:rPr lang="en-US" altLang="ko-KR" sz="10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749145" y="3293259"/>
            <a:ext cx="154293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3880024" y="5324901"/>
            <a:ext cx="1753124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4. </a:t>
            </a:r>
            <a:r>
              <a:rPr lang="ko-KR" altLang="en-US" sz="1100" dirty="0" smtClean="0">
                <a:solidFill>
                  <a:schemeClr val="bg1"/>
                </a:solidFill>
              </a:rPr>
              <a:t>면접평가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880022" y="4604820"/>
            <a:ext cx="1656184" cy="530849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면접 대상자들의 면접평가 메뉴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사각형 설명선 48"/>
          <p:cNvSpPr/>
          <p:nvPr/>
        </p:nvSpPr>
        <p:spPr>
          <a:xfrm>
            <a:off x="6975955" y="4619776"/>
            <a:ext cx="1393086" cy="509451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면접 대상자들의 평가지표 내용을 확인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732240" y="5301208"/>
            <a:ext cx="1880516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5. </a:t>
            </a:r>
            <a:r>
              <a:rPr lang="ko-KR" altLang="en-US" sz="1100" dirty="0" smtClean="0">
                <a:solidFill>
                  <a:schemeClr val="bg1"/>
                </a:solidFill>
              </a:rPr>
              <a:t>면접 평가지표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5796136" y="5627890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1259632" y="5354139"/>
            <a:ext cx="1609110" cy="5760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3. </a:t>
            </a:r>
            <a:r>
              <a:rPr lang="ko-KR" altLang="en-US" sz="1100" dirty="0" smtClean="0"/>
              <a:t>면접 대상자 조회</a:t>
            </a:r>
            <a:endParaRPr lang="ko-KR" altLang="en-US" sz="1100" dirty="0"/>
          </a:p>
        </p:txBody>
      </p:sp>
      <p:sp>
        <p:nvSpPr>
          <p:cNvPr id="53" name="사각형 설명선 52"/>
          <p:cNvSpPr/>
          <p:nvPr/>
        </p:nvSpPr>
        <p:spPr>
          <a:xfrm>
            <a:off x="1309073" y="4490043"/>
            <a:ext cx="1511798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서류전형에 통과한 지원자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면접대상자</a:t>
            </a:r>
            <a:r>
              <a:rPr lang="en-US" altLang="ko-KR" sz="1000" dirty="0" smtClean="0">
                <a:solidFill>
                  <a:schemeClr val="bg1"/>
                </a:solidFill>
              </a:rPr>
              <a:t>).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2973859" y="5635787"/>
            <a:ext cx="758979" cy="63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2973860" y="3717032"/>
            <a:ext cx="2709027" cy="12961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6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46785"/>
              </p:ext>
            </p:extLst>
          </p:nvPr>
        </p:nvGraphicFramePr>
        <p:xfrm>
          <a:off x="179512" y="1245416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교사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90626257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/>
                <a:gridCol w="2195195"/>
                <a:gridCol w="2195195"/>
                <a:gridCol w="2195195"/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PF-RS-006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프로세서 명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최종합격자관리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작성일자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2016.05.11</a:t>
                      </a:r>
                      <a:endParaRPr lang="ko-KR" altLang="en-US" sz="11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김선도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Shape 337"/>
          <p:cNvSpPr/>
          <p:nvPr/>
        </p:nvSpPr>
        <p:spPr>
          <a:xfrm>
            <a:off x="4279186" y="2837576"/>
            <a:ext cx="1804981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2. 합격자 일괄 합격처리</a:t>
            </a:r>
          </a:p>
        </p:txBody>
      </p:sp>
      <p:sp>
        <p:nvSpPr>
          <p:cNvPr id="29" name="Shape 338"/>
          <p:cNvSpPr/>
          <p:nvPr/>
        </p:nvSpPr>
        <p:spPr>
          <a:xfrm>
            <a:off x="1461212" y="3346067"/>
            <a:ext cx="1706700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ko" sz="1100" dirty="0">
                <a:solidFill>
                  <a:schemeClr val="lt1"/>
                </a:solidFill>
              </a:rPr>
              <a:t>1.면접 대상자 조회</a:t>
            </a:r>
          </a:p>
        </p:txBody>
      </p:sp>
      <p:sp>
        <p:nvSpPr>
          <p:cNvPr id="30" name="Shape 339"/>
          <p:cNvSpPr/>
          <p:nvPr/>
        </p:nvSpPr>
        <p:spPr>
          <a:xfrm>
            <a:off x="4279174" y="4019585"/>
            <a:ext cx="1804994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2</a:t>
            </a:r>
            <a:r>
              <a:rPr lang="ko" sz="1100" dirty="0" smtClean="0">
                <a:solidFill>
                  <a:schemeClr val="lt1"/>
                </a:solidFill>
              </a:rPr>
              <a:t>.</a:t>
            </a:r>
            <a:r>
              <a:rPr lang="en-US" altLang="ko" sz="1100" dirty="0" smtClean="0">
                <a:solidFill>
                  <a:schemeClr val="lt1"/>
                </a:solidFill>
              </a:rPr>
              <a:t> </a:t>
            </a:r>
            <a:r>
              <a:rPr lang="ko" sz="1100" dirty="0" smtClean="0">
                <a:solidFill>
                  <a:schemeClr val="lt1"/>
                </a:solidFill>
              </a:rPr>
              <a:t>예비 </a:t>
            </a:r>
            <a:r>
              <a:rPr lang="ko" sz="1100" dirty="0">
                <a:solidFill>
                  <a:schemeClr val="lt1"/>
                </a:solidFill>
              </a:rPr>
              <a:t>합격생 상태 변경</a:t>
            </a:r>
          </a:p>
        </p:txBody>
      </p:sp>
      <p:cxnSp>
        <p:nvCxnSpPr>
          <p:cNvPr id="31" name="Shape 340"/>
          <p:cNvCxnSpPr>
            <a:stCxn id="29" idx="3"/>
            <a:endCxn id="28" idx="1"/>
          </p:cNvCxnSpPr>
          <p:nvPr/>
        </p:nvCxnSpPr>
        <p:spPr>
          <a:xfrm flipV="1">
            <a:off x="3167912" y="3017876"/>
            <a:ext cx="1111274" cy="50849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2" name="Shape 342"/>
          <p:cNvCxnSpPr>
            <a:stCxn id="28" idx="3"/>
            <a:endCxn id="33" idx="1"/>
          </p:cNvCxnSpPr>
          <p:nvPr/>
        </p:nvCxnSpPr>
        <p:spPr>
          <a:xfrm flipV="1">
            <a:off x="6084167" y="3017751"/>
            <a:ext cx="597557" cy="12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" name="Shape 343"/>
          <p:cNvSpPr/>
          <p:nvPr/>
        </p:nvSpPr>
        <p:spPr>
          <a:xfrm>
            <a:off x="6681724" y="2740879"/>
            <a:ext cx="1850716" cy="553744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3</a:t>
            </a:r>
            <a:r>
              <a:rPr lang="ko" sz="1100" dirty="0" smtClean="0">
                <a:solidFill>
                  <a:schemeClr val="lt1"/>
                </a:solidFill>
              </a:rPr>
              <a:t>.</a:t>
            </a:r>
            <a:r>
              <a:rPr lang="en-US" altLang="ko" sz="1100" dirty="0" smtClean="0">
                <a:solidFill>
                  <a:schemeClr val="lt1"/>
                </a:solidFill>
              </a:rPr>
              <a:t> </a:t>
            </a:r>
            <a:r>
              <a:rPr lang="ko" sz="1100" dirty="0" smtClean="0">
                <a:solidFill>
                  <a:schemeClr val="lt1"/>
                </a:solidFill>
              </a:rPr>
              <a:t>평가표 업로드</a:t>
            </a:r>
          </a:p>
        </p:txBody>
      </p:sp>
      <p:sp>
        <p:nvSpPr>
          <p:cNvPr id="34" name="Shape 344"/>
          <p:cNvSpPr/>
          <p:nvPr/>
        </p:nvSpPr>
        <p:spPr>
          <a:xfrm>
            <a:off x="4279186" y="5174334"/>
            <a:ext cx="1805056" cy="36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2</a:t>
            </a:r>
            <a:r>
              <a:rPr lang="ko" sz="1100" dirty="0" smtClean="0">
                <a:solidFill>
                  <a:schemeClr val="lt1"/>
                </a:solidFill>
              </a:rPr>
              <a:t>.</a:t>
            </a:r>
            <a:r>
              <a:rPr lang="ko" sz="1100" dirty="0">
                <a:solidFill>
                  <a:schemeClr val="lt1"/>
                </a:solidFill>
              </a:rPr>
              <a:t>입학포기생 상태 변경</a:t>
            </a:r>
          </a:p>
        </p:txBody>
      </p:sp>
      <p:cxnSp>
        <p:nvCxnSpPr>
          <p:cNvPr id="35" name="Shape 345"/>
          <p:cNvCxnSpPr>
            <a:stCxn id="29" idx="3"/>
            <a:endCxn id="34" idx="1"/>
          </p:cNvCxnSpPr>
          <p:nvPr/>
        </p:nvCxnSpPr>
        <p:spPr>
          <a:xfrm>
            <a:off x="3167912" y="3526367"/>
            <a:ext cx="1111274" cy="182826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342"/>
          <p:cNvCxnSpPr>
            <a:stCxn id="29" idx="3"/>
            <a:endCxn id="30" idx="1"/>
          </p:cNvCxnSpPr>
          <p:nvPr/>
        </p:nvCxnSpPr>
        <p:spPr>
          <a:xfrm>
            <a:off x="3167912" y="3526367"/>
            <a:ext cx="1111262" cy="67351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343"/>
          <p:cNvSpPr/>
          <p:nvPr/>
        </p:nvSpPr>
        <p:spPr>
          <a:xfrm>
            <a:off x="6681724" y="3439595"/>
            <a:ext cx="1850716" cy="553744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rtl="0">
              <a:spcBef>
                <a:spcPts val="0"/>
              </a:spcBef>
              <a:buNone/>
            </a:pPr>
            <a:r>
              <a:rPr lang="en-US" altLang="ko" sz="1100" dirty="0" smtClean="0">
                <a:solidFill>
                  <a:schemeClr val="lt1"/>
                </a:solidFill>
              </a:rPr>
              <a:t>3</a:t>
            </a:r>
            <a:r>
              <a:rPr lang="ko" sz="1100" dirty="0" smtClean="0">
                <a:solidFill>
                  <a:schemeClr val="lt1"/>
                </a:solidFill>
              </a:rPr>
              <a:t>.</a:t>
            </a:r>
            <a:r>
              <a:rPr lang="en-US" altLang="ko" sz="1100" dirty="0" smtClean="0">
                <a:solidFill>
                  <a:schemeClr val="lt1"/>
                </a:solidFill>
              </a:rPr>
              <a:t> </a:t>
            </a:r>
            <a:r>
              <a:rPr lang="ko" sz="1100" dirty="0" smtClean="0">
                <a:solidFill>
                  <a:schemeClr val="lt1"/>
                </a:solidFill>
              </a:rPr>
              <a:t>합격자 세부 정보 등록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22" name="Shape 342"/>
          <p:cNvCxnSpPr>
            <a:stCxn id="28" idx="3"/>
            <a:endCxn id="21" idx="1"/>
          </p:cNvCxnSpPr>
          <p:nvPr/>
        </p:nvCxnSpPr>
        <p:spPr>
          <a:xfrm>
            <a:off x="6084167" y="3017876"/>
            <a:ext cx="597557" cy="69859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" name="사각형 설명선 25"/>
          <p:cNvSpPr/>
          <p:nvPr/>
        </p:nvSpPr>
        <p:spPr>
          <a:xfrm>
            <a:off x="1558663" y="2440752"/>
            <a:ext cx="1511798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서류전형에 통과한 면접 대상자를 조회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4332255" y="1965266"/>
            <a:ext cx="1511798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분류된 면접 합격자를 일괄적 합격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수강생 등록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r>
              <a:rPr lang="ko-KR" altLang="en-US" sz="1000" dirty="0" smtClean="0">
                <a:solidFill>
                  <a:schemeClr val="bg1"/>
                </a:solidFill>
              </a:rPr>
              <a:t>처리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사각형 설명선 35"/>
          <p:cNvSpPr/>
          <p:nvPr/>
        </p:nvSpPr>
        <p:spPr>
          <a:xfrm>
            <a:off x="4364678" y="3284984"/>
            <a:ext cx="1511798" cy="551687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예비합격자 상태 변경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사각형 설명선 36"/>
          <p:cNvSpPr/>
          <p:nvPr/>
        </p:nvSpPr>
        <p:spPr>
          <a:xfrm>
            <a:off x="4340409" y="4472825"/>
            <a:ext cx="1511798" cy="551687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합격자 중 입학 포기생의 상태 변경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6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376</Words>
  <Application>Microsoft Office PowerPoint</Application>
  <PresentationFormat>화면 슬라이드 쇼(4:3)</PresentationFormat>
  <Paragraphs>287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man</cp:lastModifiedBy>
  <cp:revision>52</cp:revision>
  <dcterms:created xsi:type="dcterms:W3CDTF">2016-02-24T11:18:49Z</dcterms:created>
  <dcterms:modified xsi:type="dcterms:W3CDTF">2016-09-05T05:50:38Z</dcterms:modified>
</cp:coreProperties>
</file>