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8" r:id="rId4"/>
    <p:sldId id="260" r:id="rId5"/>
    <p:sldId id="257" r:id="rId6"/>
    <p:sldId id="261" r:id="rId7"/>
    <p:sldId id="264" r:id="rId8"/>
    <p:sldId id="265" r:id="rId9"/>
    <p:sldId id="266" r:id="rId10"/>
    <p:sldId id="263" r:id="rId11"/>
    <p:sldId id="262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198" autoAdjust="0"/>
    <p:restoredTop sz="89987" autoAdjust="0"/>
  </p:normalViewPr>
  <p:slideViewPr>
    <p:cSldViewPr>
      <p:cViewPr>
        <p:scale>
          <a:sx n="110" d="100"/>
          <a:sy n="110" d="100"/>
        </p:scale>
        <p:origin x="-142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89633-544E-4116-B690-B42E00580D44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F4A8A-3DCF-4C66-98A6-ADD987E11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999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방법론 </a:t>
            </a:r>
            <a:r>
              <a:rPr lang="en-US" altLang="ko-KR" dirty="0" smtClean="0"/>
              <a:t>(Methodology)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 / </a:t>
            </a:r>
            <a:r>
              <a:rPr lang="ko-KR" altLang="en-US" dirty="0" smtClean="0"/>
              <a:t>산출물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경험론</a:t>
            </a:r>
            <a:r>
              <a:rPr lang="en-US" altLang="ko-KR" dirty="0" smtClean="0"/>
              <a:t>(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,…) 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SDLC(</a:t>
            </a:r>
            <a:r>
              <a:rPr lang="en-US" altLang="ko-KR" dirty="0" err="1" smtClean="0"/>
              <a:t>softeware</a:t>
            </a:r>
            <a:r>
              <a:rPr lang="en-US" altLang="ko-KR" baseline="0" dirty="0" smtClean="0"/>
              <a:t> development life cycle)</a:t>
            </a:r>
          </a:p>
          <a:p>
            <a:r>
              <a:rPr lang="ko-KR" altLang="en-US" baseline="0" dirty="0" smtClean="0"/>
              <a:t>요구사항분석 </a:t>
            </a:r>
            <a:r>
              <a:rPr lang="en-US" altLang="ko-KR" baseline="0" dirty="0" smtClean="0"/>
              <a:t>–(f) </a:t>
            </a:r>
            <a:r>
              <a:rPr lang="ko-KR" altLang="en-US" baseline="0" dirty="0" smtClean="0"/>
              <a:t>시스템분석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설계  </a:t>
            </a: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구현  </a:t>
            </a: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테스트  </a:t>
            </a: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배포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운영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유지보수 </a:t>
            </a: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폐기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                -(</a:t>
            </a:r>
            <a:r>
              <a:rPr lang="en-US" altLang="ko-KR" baseline="0" dirty="0" err="1" smtClean="0"/>
              <a:t>nf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아키텍처설계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F4A8A-3DCF-4C66-98A6-ADD987E11DF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007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F4A8A-3DCF-4C66-98A6-ADD987E11DF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56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6478-7F43-4B03-A8C5-43841A986A74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58C7-F828-4DC1-B43A-4FE68BCD1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588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6478-7F43-4B03-A8C5-43841A986A74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58C7-F828-4DC1-B43A-4FE68BCD1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01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6478-7F43-4B03-A8C5-43841A986A74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58C7-F828-4DC1-B43A-4FE68BCD1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78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6478-7F43-4B03-A8C5-43841A986A74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58C7-F828-4DC1-B43A-4FE68BCD1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1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6478-7F43-4B03-A8C5-43841A986A74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58C7-F828-4DC1-B43A-4FE68BCD1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76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6478-7F43-4B03-A8C5-43841A986A74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58C7-F828-4DC1-B43A-4FE68BCD1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07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6478-7F43-4B03-A8C5-43841A986A74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58C7-F828-4DC1-B43A-4FE68BCD1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1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6478-7F43-4B03-A8C5-43841A986A74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58C7-F828-4DC1-B43A-4FE68BCD1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28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6478-7F43-4B03-A8C5-43841A986A74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58C7-F828-4DC1-B43A-4FE68BCD1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38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6478-7F43-4B03-A8C5-43841A986A74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58C7-F828-4DC1-B43A-4FE68BCD1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63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6478-7F43-4B03-A8C5-43841A986A74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58C7-F828-4DC1-B43A-4FE68BCD1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71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96478-7F43-4B03-A8C5-43841A986A74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658C7-F828-4DC1-B43A-4FE68BCD1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32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72816" y="790362"/>
            <a:ext cx="1656184" cy="9361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  <a:latin typeface="+mj-lt"/>
              </a:rPr>
              <a:t>아키텍처정의</a:t>
            </a:r>
            <a:endParaRPr lang="ko-KR" alt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77648" y="2280464"/>
            <a:ext cx="1656184" cy="9361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  <a:latin typeface="+mj-lt"/>
              </a:rPr>
              <a:t>마이크로서비스</a:t>
            </a:r>
            <a:r>
              <a:rPr lang="ko-KR" altLang="en-US" sz="1200" b="1" dirty="0" smtClean="0">
                <a:solidFill>
                  <a:schemeClr val="tx1"/>
                </a:solidFill>
                <a:latin typeface="+mj-lt"/>
              </a:rPr>
              <a:t> 도출</a:t>
            </a:r>
            <a:endParaRPr lang="en-US" altLang="ko-KR" sz="12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38708" y="3725060"/>
            <a:ext cx="6323684" cy="299817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03756" y="3953660"/>
            <a:ext cx="1306108" cy="9361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j-lt"/>
              </a:rPr>
              <a:t>Back-End</a:t>
            </a:r>
            <a:r>
              <a:rPr lang="ko-KR" altLang="en-US" sz="1200" b="1" dirty="0" smtClean="0">
                <a:solidFill>
                  <a:schemeClr val="tx1"/>
                </a:solidFill>
                <a:latin typeface="+mj-lt"/>
              </a:rPr>
              <a:t>설계</a:t>
            </a:r>
            <a:endParaRPr lang="ko-KR" alt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03756" y="5525260"/>
            <a:ext cx="1306108" cy="9361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j-lt"/>
              </a:rPr>
              <a:t>Front-End</a:t>
            </a:r>
            <a:r>
              <a:rPr lang="ko-KR" altLang="en-US" sz="1200" b="1" dirty="0" smtClean="0">
                <a:solidFill>
                  <a:schemeClr val="tx1"/>
                </a:solidFill>
                <a:latin typeface="+mj-lt"/>
              </a:rPr>
              <a:t>설계</a:t>
            </a:r>
            <a:endParaRPr lang="ko-KR" alt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64431" y="4733172"/>
            <a:ext cx="1296144" cy="9361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j-lt"/>
              </a:rPr>
              <a:t>CI/CD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j-lt"/>
              </a:rPr>
              <a:t>(build/deploy)</a:t>
            </a:r>
            <a:endParaRPr lang="ko-KR" alt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632508" y="4733172"/>
            <a:ext cx="1296144" cy="9361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lt"/>
              </a:rPr>
              <a:t>시연</a:t>
            </a:r>
            <a:r>
              <a:rPr lang="en-US" altLang="ko-KR" sz="1200" b="1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ko-KR" altLang="en-US" sz="1200" b="1" dirty="0" smtClean="0">
                <a:solidFill>
                  <a:schemeClr val="tx1"/>
                </a:solidFill>
                <a:latin typeface="+mj-lt"/>
              </a:rPr>
              <a:t>회고</a:t>
            </a:r>
            <a:endParaRPr lang="ko-KR" alt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73704" y="3953660"/>
            <a:ext cx="1306108" cy="9361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j-lt"/>
              </a:rPr>
              <a:t>Back-End </a:t>
            </a:r>
            <a:r>
              <a:rPr lang="ko-KR" altLang="en-US" sz="1200" b="1" dirty="0" smtClean="0">
                <a:solidFill>
                  <a:schemeClr val="tx1"/>
                </a:solidFill>
                <a:latin typeface="+mj-lt"/>
              </a:rPr>
              <a:t>구현</a:t>
            </a:r>
            <a:endParaRPr lang="ko-KR" alt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73704" y="5525260"/>
            <a:ext cx="1306108" cy="9361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j-lt"/>
              </a:rPr>
              <a:t>Front-End</a:t>
            </a:r>
            <a:r>
              <a:rPr lang="ko-KR" altLang="en-US" sz="1200" b="1" dirty="0" smtClean="0">
                <a:solidFill>
                  <a:schemeClr val="tx1"/>
                </a:solidFill>
                <a:latin typeface="+mj-lt"/>
              </a:rPr>
              <a:t> 구현</a:t>
            </a:r>
            <a:endParaRPr lang="ko-KR" alt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72816" y="1739042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아키텍처정의서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2777648" y="3232214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Context Map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3003755" y="4889764"/>
            <a:ext cx="10550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Domain Model</a:t>
            </a:r>
          </a:p>
          <a:p>
            <a:r>
              <a:rPr lang="en-US" altLang="ko-KR" sz="1000" dirty="0" smtClean="0"/>
              <a:t>Data Model</a:t>
            </a:r>
          </a:p>
          <a:p>
            <a:r>
              <a:rPr lang="en-US" altLang="ko-KR" sz="1000" dirty="0" smtClean="0"/>
              <a:t>API </a:t>
            </a:r>
            <a:r>
              <a:rPr lang="ko-KR" altLang="en-US" sz="1000" dirty="0" smtClean="0"/>
              <a:t>설계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3003755" y="6461364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UI</a:t>
            </a:r>
            <a:r>
              <a:rPr lang="ko-KR" altLang="en-US" sz="1000" dirty="0" smtClean="0"/>
              <a:t>설계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4478743" y="6474036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UI</a:t>
            </a:r>
            <a:r>
              <a:rPr lang="ko-KR" altLang="en-US" sz="1000" dirty="0" smtClean="0"/>
              <a:t>구현 </a:t>
            </a:r>
            <a:r>
              <a:rPr lang="en-US" altLang="ko-KR" sz="1000" dirty="0" smtClean="0"/>
              <a:t>Test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4478743" y="4913734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API </a:t>
            </a:r>
            <a:r>
              <a:rPr lang="ko-KR" altLang="en-US" sz="1000" dirty="0" smtClean="0"/>
              <a:t>구현 </a:t>
            </a:r>
            <a:r>
              <a:rPr lang="en-US" altLang="ko-KR" sz="1000" dirty="0" smtClean="0"/>
              <a:t>Test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323528" y="777786"/>
            <a:ext cx="1656184" cy="9361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lt"/>
              </a:rPr>
              <a:t>프로젝트 기획</a:t>
            </a:r>
            <a:endParaRPr lang="en-US" altLang="ko-KR" sz="1200" b="1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+mj-lt"/>
              </a:rPr>
              <a:t>요구사항분석</a:t>
            </a:r>
            <a:r>
              <a:rPr lang="en-US" altLang="ko-KR" sz="1200" b="1" dirty="0" smtClean="0">
                <a:solidFill>
                  <a:schemeClr val="tx1"/>
                </a:solidFill>
                <a:latin typeface="+mj-lt"/>
              </a:rPr>
              <a:t>)</a:t>
            </a:r>
            <a:endParaRPr lang="ko-KR" alt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528" y="1726466"/>
            <a:ext cx="27863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프로젝트 기</a:t>
            </a:r>
            <a:r>
              <a:rPr lang="ko-KR" altLang="en-US" sz="1000" dirty="0"/>
              <a:t>획</a:t>
            </a:r>
            <a:r>
              <a:rPr lang="ko-KR" altLang="en-US" sz="1000" dirty="0" smtClean="0"/>
              <a:t>서</a:t>
            </a:r>
            <a:endParaRPr lang="en-US" altLang="ko-KR" sz="1000" dirty="0" smtClean="0"/>
          </a:p>
          <a:p>
            <a:r>
              <a:rPr lang="ko-KR" altLang="en-US" sz="1000" dirty="0" smtClean="0"/>
              <a:t>요구사항 정의서</a:t>
            </a:r>
            <a:r>
              <a:rPr lang="en-US" altLang="ko-KR" sz="1000" dirty="0" smtClean="0"/>
              <a:t>(User </a:t>
            </a:r>
            <a:r>
              <a:rPr lang="en-US" altLang="ko-KR" sz="1000" dirty="0" err="1" smtClean="0"/>
              <a:t>Story,Product</a:t>
            </a:r>
            <a:r>
              <a:rPr lang="en-US" altLang="ko-KR" sz="1000" dirty="0" smtClean="0"/>
              <a:t> Backlog)</a:t>
            </a:r>
          </a:p>
          <a:p>
            <a:r>
              <a:rPr lang="en-US" altLang="ko-KR" sz="1000" dirty="0" smtClean="0"/>
              <a:t>WBS(</a:t>
            </a:r>
            <a:r>
              <a:rPr lang="en-US" altLang="ko-KR" sz="1000" dirty="0" err="1" smtClean="0"/>
              <a:t>Wrok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Breakdown Structure)</a:t>
            </a:r>
            <a:endParaRPr lang="ko-KR" altLang="en-US" sz="1000" dirty="0"/>
          </a:p>
        </p:txBody>
      </p:sp>
      <p:cxnSp>
        <p:nvCxnSpPr>
          <p:cNvPr id="23" name="직선 화살표 연결선 22"/>
          <p:cNvCxnSpPr>
            <a:stCxn id="19" idx="3"/>
          </p:cNvCxnSpPr>
          <p:nvPr/>
        </p:nvCxnSpPr>
        <p:spPr>
          <a:xfrm>
            <a:off x="1979712" y="1245838"/>
            <a:ext cx="7589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9" idx="3"/>
            <a:endCxn id="5" idx="1"/>
          </p:cNvCxnSpPr>
          <p:nvPr/>
        </p:nvCxnSpPr>
        <p:spPr>
          <a:xfrm>
            <a:off x="1979712" y="1245838"/>
            <a:ext cx="797936" cy="1502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67744" y="975110"/>
            <a:ext cx="346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NF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2327450" y="2380328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F</a:t>
            </a:r>
            <a:endParaRPr lang="ko-KR" altLang="en-US" sz="1000" dirty="0"/>
          </a:p>
        </p:txBody>
      </p:sp>
      <p:cxnSp>
        <p:nvCxnSpPr>
          <p:cNvPr id="29" name="꺾인 연결선 28"/>
          <p:cNvCxnSpPr>
            <a:stCxn id="4" idx="3"/>
          </p:cNvCxnSpPr>
          <p:nvPr/>
        </p:nvCxnSpPr>
        <p:spPr>
          <a:xfrm>
            <a:off x="4429000" y="1258414"/>
            <a:ext cx="1635431" cy="24900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5" idx="3"/>
            <a:endCxn id="6" idx="0"/>
          </p:cNvCxnSpPr>
          <p:nvPr/>
        </p:nvCxnSpPr>
        <p:spPr>
          <a:xfrm>
            <a:off x="4433832" y="2748516"/>
            <a:ext cx="1466718" cy="9765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1" idx="3"/>
            <a:endCxn id="9" idx="0"/>
          </p:cNvCxnSpPr>
          <p:nvPr/>
        </p:nvCxnSpPr>
        <p:spPr>
          <a:xfrm>
            <a:off x="5779812" y="4421712"/>
            <a:ext cx="932691" cy="3114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2" idx="3"/>
            <a:endCxn id="9" idx="2"/>
          </p:cNvCxnSpPr>
          <p:nvPr/>
        </p:nvCxnSpPr>
        <p:spPr>
          <a:xfrm flipV="1">
            <a:off x="5779812" y="5669276"/>
            <a:ext cx="932691" cy="3240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9" idx="3"/>
            <a:endCxn id="10" idx="1"/>
          </p:cNvCxnSpPr>
          <p:nvPr/>
        </p:nvCxnSpPr>
        <p:spPr>
          <a:xfrm>
            <a:off x="7360575" y="5201224"/>
            <a:ext cx="2719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72816" y="3725060"/>
            <a:ext cx="60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Sprint#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154505" y="188154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SW SDLC</a:t>
            </a:r>
            <a:endParaRPr lang="ko-KR" altLang="en-US" dirty="0">
              <a:solidFill>
                <a:srgbClr val="00336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291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05203" y="225528"/>
            <a:ext cx="92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UI </a:t>
            </a:r>
            <a:r>
              <a:rPr lang="ko-KR" altLang="en-US" dirty="0" smtClean="0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설계</a:t>
            </a:r>
            <a:endParaRPr lang="ko-KR" altLang="en-US" dirty="0">
              <a:solidFill>
                <a:srgbClr val="00336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98029"/>
            <a:ext cx="4707221" cy="2268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95536" y="624060"/>
            <a:ext cx="986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wireframe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467544" y="3224009"/>
            <a:ext cx="19083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pageid</a:t>
            </a:r>
            <a:r>
              <a:rPr lang="en-US" altLang="ko-KR" sz="1200" dirty="0" smtClean="0"/>
              <a:t>] Home&gt;</a:t>
            </a:r>
            <a:r>
              <a:rPr lang="en-US" altLang="ko-KR" sz="1200" dirty="0" err="1" smtClean="0"/>
              <a:t>roomlist</a:t>
            </a:r>
            <a:endParaRPr lang="ko-KR" altLang="en-US" sz="1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01008"/>
            <a:ext cx="5033392" cy="215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2994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79148"/>
            <a:ext cx="4744354" cy="6612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05203" y="225528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API </a:t>
            </a:r>
            <a:r>
              <a:rPr lang="ko-KR" altLang="en-US" dirty="0" smtClean="0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설계</a:t>
            </a:r>
            <a:endParaRPr lang="ko-KR" altLang="en-US" dirty="0">
              <a:solidFill>
                <a:srgbClr val="00336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162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2" descr="SL9DWU9GAU68@na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12976"/>
            <a:ext cx="3601535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66" descr="I365FST3GR03@nam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689"/>
            <a:ext cx="3238636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07504" y="147990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Scrum &amp; XP</a:t>
            </a:r>
            <a:endParaRPr lang="ko-KR" altLang="en-US" dirty="0">
              <a:solidFill>
                <a:srgbClr val="00336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635" y="830944"/>
            <a:ext cx="5131832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2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직사각형 140"/>
          <p:cNvSpPr/>
          <p:nvPr/>
        </p:nvSpPr>
        <p:spPr>
          <a:xfrm>
            <a:off x="107504" y="147990"/>
            <a:ext cx="3156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애자일</a:t>
            </a:r>
            <a:r>
              <a:rPr lang="en-US" altLang="ko-KR" dirty="0" smtClean="0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(Agile) </a:t>
            </a:r>
            <a:r>
              <a:rPr lang="ko-KR" altLang="en-US" dirty="0" smtClean="0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경로 수행 절차</a:t>
            </a:r>
            <a:endParaRPr lang="ko-KR" altLang="en-US" dirty="0">
              <a:solidFill>
                <a:srgbClr val="00336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2" name="Rectangle 4"/>
          <p:cNvSpPr>
            <a:spLocks noChangeArrowheads="1"/>
          </p:cNvSpPr>
          <p:nvPr/>
        </p:nvSpPr>
        <p:spPr bwMode="auto">
          <a:xfrm>
            <a:off x="213046" y="845300"/>
            <a:ext cx="3786087" cy="2347913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7CA7CE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92061" tIns="46031" rIns="92061" bIns="46031" anchor="ctr"/>
          <a:lstStyle/>
          <a:p>
            <a:endParaRPr lang="ko-KR" altLang="en-US"/>
          </a:p>
        </p:txBody>
      </p:sp>
      <p:grpSp>
        <p:nvGrpSpPr>
          <p:cNvPr id="143" name="Group 5"/>
          <p:cNvGrpSpPr>
            <a:grpSpLocks/>
          </p:cNvGrpSpPr>
          <p:nvPr/>
        </p:nvGrpSpPr>
        <p:grpSpPr bwMode="auto">
          <a:xfrm>
            <a:off x="274957" y="918325"/>
            <a:ext cx="3765961" cy="261938"/>
            <a:chOff x="306" y="2669"/>
            <a:chExt cx="1684" cy="165"/>
          </a:xfrm>
        </p:grpSpPr>
        <p:sp>
          <p:nvSpPr>
            <p:cNvPr id="144" name="AutoShape 6"/>
            <p:cNvSpPr>
              <a:spLocks noChangeArrowheads="1"/>
            </p:cNvSpPr>
            <p:nvPr/>
          </p:nvSpPr>
          <p:spPr bwMode="auto">
            <a:xfrm>
              <a:off x="312" y="2675"/>
              <a:ext cx="1620" cy="159"/>
            </a:xfrm>
            <a:prstGeom prst="roundRect">
              <a:avLst>
                <a:gd name="adj" fmla="val 42769"/>
              </a:avLst>
            </a:prstGeom>
            <a:gradFill rotWithShape="0">
              <a:gsLst>
                <a:gs pos="0">
                  <a:srgbClr val="B0D9EE"/>
                </a:gs>
                <a:gs pos="100000">
                  <a:srgbClr val="B0D9EE">
                    <a:gamma/>
                    <a:tint val="0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B0D9EE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45" name="Group 7"/>
            <p:cNvGrpSpPr>
              <a:grpSpLocks/>
            </p:cNvGrpSpPr>
            <p:nvPr/>
          </p:nvGrpSpPr>
          <p:grpSpPr bwMode="auto">
            <a:xfrm>
              <a:off x="306" y="2669"/>
              <a:ext cx="166" cy="159"/>
              <a:chOff x="7109" y="2110"/>
              <a:chExt cx="160" cy="155"/>
            </a:xfrm>
          </p:grpSpPr>
          <p:pic>
            <p:nvPicPr>
              <p:cNvPr id="147" name="Picture 8" descr="boll_0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22" y="2121"/>
                <a:ext cx="138" cy="1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8" name="Text Box 9"/>
              <p:cNvSpPr txBox="1">
                <a:spLocks noChangeArrowheads="1"/>
              </p:cNvSpPr>
              <p:nvPr/>
            </p:nvSpPr>
            <p:spPr bwMode="auto">
              <a:xfrm>
                <a:off x="7109" y="2110"/>
                <a:ext cx="160" cy="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6600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latinLnBrk="0"/>
                <a:r>
                  <a:rPr lang="en-US" altLang="ko-KR" sz="100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rPr>
                  <a:t>1</a:t>
                </a:r>
              </a:p>
            </p:txBody>
          </p:sp>
        </p:grpSp>
        <p:sp>
          <p:nvSpPr>
            <p:cNvPr id="146" name="Rectangle 10"/>
            <p:cNvSpPr>
              <a:spLocks noChangeArrowheads="1"/>
            </p:cNvSpPr>
            <p:nvPr/>
          </p:nvSpPr>
          <p:spPr bwMode="auto">
            <a:xfrm>
              <a:off x="424" y="2676"/>
              <a:ext cx="156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3399FF">
                          <a:gamma/>
                          <a:tint val="27451"/>
                          <a:invGamma/>
                        </a:srgbClr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593903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latinLnBrk="0" hangingPunct="0">
                <a:buSzPct val="80000"/>
              </a:pPr>
              <a:r>
                <a:rPr kumimoji="0" lang="en-US" altLang="ko-KR" sz="1000" dirty="0">
                  <a:latin typeface="HY견고딕" pitchFamily="18" charset="-127"/>
                  <a:ea typeface="HY견고딕" pitchFamily="18" charset="-127"/>
                </a:rPr>
                <a:t>Planning(</a:t>
              </a:r>
              <a:r>
                <a:rPr kumimoji="0" lang="ko-KR" altLang="en-US" sz="1000" dirty="0">
                  <a:latin typeface="HY견고딕" pitchFamily="18" charset="-127"/>
                  <a:ea typeface="HY견고딕" pitchFamily="18" charset="-127"/>
                </a:rPr>
                <a:t>계획</a:t>
              </a:r>
              <a:r>
                <a:rPr kumimoji="0" lang="en-US" altLang="ko-KR" sz="1000" dirty="0">
                  <a:latin typeface="HY견고딕" pitchFamily="18" charset="-127"/>
                  <a:ea typeface="HY견고딕" pitchFamily="18" charset="-127"/>
                </a:rPr>
                <a:t>) </a:t>
              </a:r>
              <a:r>
                <a:rPr kumimoji="0" lang="ko-KR" altLang="en-US" sz="1000" dirty="0">
                  <a:latin typeface="HY견고딕" pitchFamily="18" charset="-127"/>
                  <a:ea typeface="HY견고딕" pitchFamily="18" charset="-127"/>
                </a:rPr>
                <a:t>스테이지</a:t>
              </a:r>
            </a:p>
          </p:txBody>
        </p:sp>
      </p:grpSp>
      <p:sp>
        <p:nvSpPr>
          <p:cNvPr id="149" name="AutoShape 28"/>
          <p:cNvSpPr>
            <a:spLocks noChangeArrowheads="1"/>
          </p:cNvSpPr>
          <p:nvPr/>
        </p:nvSpPr>
        <p:spPr bwMode="auto">
          <a:xfrm>
            <a:off x="492446" y="1296150"/>
            <a:ext cx="1191957" cy="3683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algn="ctr">
            <a:solidFill>
              <a:srgbClr val="42939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5995" rIns="0" bIns="45714" anchor="ctr"/>
          <a:lstStyle/>
          <a:p>
            <a:pPr algn="ctr" latinLnBrk="0"/>
            <a:r>
              <a:rPr lang="ko-KR" altLang="en-US" sz="1000" b="1">
                <a:latin typeface="가는각진제목체" pitchFamily="18" charset="-127"/>
                <a:ea typeface="가는각진제목체" pitchFamily="18" charset="-127"/>
              </a:rPr>
              <a:t>스테이지</a:t>
            </a:r>
          </a:p>
          <a:p>
            <a:pPr algn="ctr" latinLnBrk="0"/>
            <a:r>
              <a:rPr lang="ko-KR" altLang="en-US" sz="1000" b="1">
                <a:latin typeface="가는각진제목체" pitchFamily="18" charset="-127"/>
                <a:ea typeface="가는각진제목체" pitchFamily="18" charset="-127"/>
              </a:rPr>
              <a:t> 관리</a:t>
            </a:r>
          </a:p>
        </p:txBody>
      </p:sp>
      <p:sp>
        <p:nvSpPr>
          <p:cNvPr id="150" name="AutoShape 29"/>
          <p:cNvSpPr>
            <a:spLocks noChangeArrowheads="1"/>
          </p:cNvSpPr>
          <p:nvPr/>
        </p:nvSpPr>
        <p:spPr bwMode="auto">
          <a:xfrm>
            <a:off x="494033" y="1721600"/>
            <a:ext cx="1189722" cy="3683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algn="ctr">
            <a:solidFill>
              <a:srgbClr val="42939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5995" rIns="0" bIns="45714" anchor="ctr"/>
          <a:lstStyle/>
          <a:p>
            <a:pPr algn="ctr" latinLnBrk="0"/>
            <a:r>
              <a:rPr lang="ko-KR" altLang="en-US" sz="1000" b="1">
                <a:latin typeface="가는각진제목체" pitchFamily="18" charset="-127"/>
                <a:ea typeface="가는각진제목체" pitchFamily="18" charset="-127"/>
              </a:rPr>
              <a:t>프로토타입 개발</a:t>
            </a:r>
          </a:p>
        </p:txBody>
      </p:sp>
      <p:sp>
        <p:nvSpPr>
          <p:cNvPr id="151" name="AutoShape 30"/>
          <p:cNvSpPr>
            <a:spLocks noChangeArrowheads="1"/>
          </p:cNvSpPr>
          <p:nvPr/>
        </p:nvSpPr>
        <p:spPr bwMode="auto">
          <a:xfrm>
            <a:off x="494033" y="2251825"/>
            <a:ext cx="1189722" cy="3683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algn="ctr">
            <a:solidFill>
              <a:srgbClr val="42939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5995" rIns="0" bIns="45714" anchor="ctr"/>
          <a:lstStyle/>
          <a:p>
            <a:pPr algn="ctr" latinLnBrk="0"/>
            <a:r>
              <a:rPr lang="ko-KR" altLang="en-US" sz="1000" b="1">
                <a:latin typeface="가는각진제목체" pitchFamily="18" charset="-127"/>
                <a:ea typeface="가는각진제목체" pitchFamily="18" charset="-127"/>
              </a:rPr>
              <a:t>데이터 분석</a:t>
            </a:r>
          </a:p>
          <a:p>
            <a:pPr algn="ctr" latinLnBrk="0"/>
            <a:r>
              <a:rPr lang="ko-KR" altLang="en-US" sz="1000" b="1">
                <a:latin typeface="가는각진제목체" pitchFamily="18" charset="-127"/>
                <a:ea typeface="가는각진제목체" pitchFamily="18" charset="-127"/>
              </a:rPr>
              <a:t>및 모델설계</a:t>
            </a:r>
          </a:p>
        </p:txBody>
      </p:sp>
      <p:sp>
        <p:nvSpPr>
          <p:cNvPr id="152" name="AutoShape 31"/>
          <p:cNvSpPr>
            <a:spLocks noChangeArrowheads="1"/>
          </p:cNvSpPr>
          <p:nvPr/>
        </p:nvSpPr>
        <p:spPr bwMode="auto">
          <a:xfrm>
            <a:off x="2710647" y="1916068"/>
            <a:ext cx="1106979" cy="3476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algn="ctr">
            <a:solidFill>
              <a:srgbClr val="42939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5995" rIns="0" bIns="45714" anchor="ctr"/>
          <a:lstStyle/>
          <a:p>
            <a:pPr algn="ctr" latinLnBrk="0"/>
            <a:r>
              <a:rPr lang="ko-KR" altLang="en-US" sz="1000" b="1">
                <a:latin typeface="가는각진제목체" pitchFamily="18" charset="-127"/>
                <a:ea typeface="가는각진제목체" pitchFamily="18" charset="-127"/>
              </a:rPr>
              <a:t>개발계획수립</a:t>
            </a:r>
          </a:p>
        </p:txBody>
      </p:sp>
      <p:sp>
        <p:nvSpPr>
          <p:cNvPr id="153" name="AutoShape 32"/>
          <p:cNvSpPr>
            <a:spLocks noChangeArrowheads="1"/>
          </p:cNvSpPr>
          <p:nvPr/>
        </p:nvSpPr>
        <p:spPr bwMode="auto">
          <a:xfrm>
            <a:off x="2724935" y="2700293"/>
            <a:ext cx="1066723" cy="3683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algn="ctr">
            <a:solidFill>
              <a:srgbClr val="42939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5995" rIns="0" bIns="45714" anchor="ctr"/>
          <a:lstStyle/>
          <a:p>
            <a:pPr algn="ctr" latinLnBrk="0"/>
            <a:r>
              <a:rPr lang="en-US" altLang="ko-KR" sz="1000" b="1">
                <a:latin typeface="가는각진제목체" pitchFamily="18" charset="-127"/>
                <a:ea typeface="가는각진제목체" pitchFamily="18" charset="-127"/>
              </a:rPr>
              <a:t>Planning</a:t>
            </a:r>
            <a:r>
              <a:rPr lang="ko-KR" altLang="en-US" sz="1000" b="1">
                <a:latin typeface="가는각진제목체" pitchFamily="18" charset="-127"/>
                <a:ea typeface="가는각진제목체" pitchFamily="18" charset="-127"/>
              </a:rPr>
              <a:t>종료</a:t>
            </a:r>
          </a:p>
        </p:txBody>
      </p:sp>
      <p:cxnSp>
        <p:nvCxnSpPr>
          <p:cNvPr id="155" name="AutoShape 164"/>
          <p:cNvCxnSpPr>
            <a:cxnSpLocks noChangeShapeType="1"/>
            <a:stCxn id="149" idx="3"/>
          </p:cNvCxnSpPr>
          <p:nvPr/>
        </p:nvCxnSpPr>
        <p:spPr bwMode="auto">
          <a:xfrm flipV="1">
            <a:off x="1684403" y="1468350"/>
            <a:ext cx="775016" cy="11950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6" name="AutoShape 170"/>
          <p:cNvCxnSpPr>
            <a:cxnSpLocks noChangeShapeType="1"/>
            <a:endCxn id="150" idx="3"/>
          </p:cNvCxnSpPr>
          <p:nvPr/>
        </p:nvCxnSpPr>
        <p:spPr bwMode="auto">
          <a:xfrm rot="10800000" flipV="1">
            <a:off x="1683755" y="1468350"/>
            <a:ext cx="775664" cy="4374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003366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7" name="AutoShape 171"/>
          <p:cNvCxnSpPr>
            <a:cxnSpLocks noChangeShapeType="1"/>
            <a:stCxn id="150" idx="2"/>
            <a:endCxn id="151" idx="0"/>
          </p:cNvCxnSpPr>
          <p:nvPr/>
        </p:nvCxnSpPr>
        <p:spPr bwMode="auto">
          <a:xfrm>
            <a:off x="1088894" y="2089900"/>
            <a:ext cx="0" cy="161925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" name="AutoShape 172"/>
          <p:cNvCxnSpPr>
            <a:cxnSpLocks noChangeShapeType="1"/>
            <a:endCxn id="152" idx="0"/>
          </p:cNvCxnSpPr>
          <p:nvPr/>
        </p:nvCxnSpPr>
        <p:spPr bwMode="auto">
          <a:xfrm rot="16200000" flipH="1">
            <a:off x="3027984" y="1679915"/>
            <a:ext cx="263568" cy="208738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003366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9" name="AutoShape 173"/>
          <p:cNvSpPr>
            <a:spLocks noChangeArrowheads="1"/>
          </p:cNvSpPr>
          <p:nvPr/>
        </p:nvSpPr>
        <p:spPr bwMode="auto">
          <a:xfrm>
            <a:off x="494033" y="2678863"/>
            <a:ext cx="1189722" cy="3683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algn="ctr">
            <a:solidFill>
              <a:srgbClr val="42939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5995" rIns="0" bIns="45714" anchor="ctr"/>
          <a:lstStyle/>
          <a:p>
            <a:pPr algn="ctr" latinLnBrk="0"/>
            <a:r>
              <a:rPr lang="en-US" altLang="ko-KR" sz="1000" b="1">
                <a:latin typeface="가는각진제목체" pitchFamily="18" charset="-127"/>
                <a:ea typeface="가는각진제목체" pitchFamily="18" charset="-127"/>
              </a:rPr>
              <a:t>S/W</a:t>
            </a:r>
            <a:r>
              <a:rPr lang="ko-KR" altLang="en-US" sz="1000" b="1">
                <a:latin typeface="가는각진제목체" pitchFamily="18" charset="-127"/>
                <a:ea typeface="가는각진제목체" pitchFamily="18" charset="-127"/>
              </a:rPr>
              <a:t>아키텍처 분석 및 설계</a:t>
            </a:r>
          </a:p>
        </p:txBody>
      </p:sp>
      <p:cxnSp>
        <p:nvCxnSpPr>
          <p:cNvPr id="160" name="AutoShape 174"/>
          <p:cNvCxnSpPr>
            <a:cxnSpLocks noChangeShapeType="1"/>
            <a:stCxn id="152" idx="2"/>
            <a:endCxn id="153" idx="0"/>
          </p:cNvCxnSpPr>
          <p:nvPr/>
        </p:nvCxnSpPr>
        <p:spPr bwMode="auto">
          <a:xfrm flipH="1">
            <a:off x="3258297" y="2263731"/>
            <a:ext cx="5840" cy="436562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1" name="AutoShape 175"/>
          <p:cNvSpPr>
            <a:spLocks noChangeArrowheads="1"/>
          </p:cNvSpPr>
          <p:nvPr/>
        </p:nvSpPr>
        <p:spPr bwMode="auto">
          <a:xfrm>
            <a:off x="1749457" y="2021292"/>
            <a:ext cx="811784" cy="3683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algn="ctr">
            <a:solidFill>
              <a:srgbClr val="42939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5995" rIns="0" bIns="45714" anchor="ctr"/>
          <a:lstStyle/>
          <a:p>
            <a:pPr algn="ctr" latinLnBrk="0"/>
            <a:r>
              <a:rPr lang="ko-KR" altLang="en-US" sz="1000" b="1">
                <a:latin typeface="가는각진제목체" pitchFamily="18" charset="-127"/>
                <a:ea typeface="가는각진제목체" pitchFamily="18" charset="-127"/>
              </a:rPr>
              <a:t>표준정의</a:t>
            </a:r>
          </a:p>
        </p:txBody>
      </p:sp>
      <p:cxnSp>
        <p:nvCxnSpPr>
          <p:cNvPr id="162" name="AutoShape 176"/>
          <p:cNvCxnSpPr>
            <a:cxnSpLocks noChangeShapeType="1"/>
            <a:stCxn id="161" idx="2"/>
            <a:endCxn id="153" idx="1"/>
          </p:cNvCxnSpPr>
          <p:nvPr/>
        </p:nvCxnSpPr>
        <p:spPr bwMode="auto">
          <a:xfrm rot="16200000" flipH="1">
            <a:off x="2192717" y="2352224"/>
            <a:ext cx="494851" cy="569586"/>
          </a:xfrm>
          <a:prstGeom prst="curvedConnector2">
            <a:avLst/>
          </a:prstGeom>
          <a:noFill/>
          <a:ln w="12700">
            <a:solidFill>
              <a:srgbClr val="003366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AutoShape 177"/>
          <p:cNvCxnSpPr>
            <a:cxnSpLocks noChangeShapeType="1"/>
            <a:stCxn id="151" idx="3"/>
            <a:endCxn id="153" idx="1"/>
          </p:cNvCxnSpPr>
          <p:nvPr/>
        </p:nvCxnSpPr>
        <p:spPr bwMode="auto">
          <a:xfrm>
            <a:off x="1683755" y="2435975"/>
            <a:ext cx="1041180" cy="448468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003366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" name="AutoShape 178"/>
          <p:cNvCxnSpPr>
            <a:cxnSpLocks noChangeShapeType="1"/>
            <a:stCxn id="159" idx="3"/>
            <a:endCxn id="153" idx="1"/>
          </p:cNvCxnSpPr>
          <p:nvPr/>
        </p:nvCxnSpPr>
        <p:spPr bwMode="auto">
          <a:xfrm>
            <a:off x="1683755" y="2863013"/>
            <a:ext cx="1041180" cy="2143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003366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Rectangle 14"/>
          <p:cNvSpPr>
            <a:spLocks noChangeArrowheads="1"/>
          </p:cNvSpPr>
          <p:nvPr/>
        </p:nvSpPr>
        <p:spPr bwMode="auto">
          <a:xfrm>
            <a:off x="4595412" y="896346"/>
            <a:ext cx="3786087" cy="2347913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7CA7CE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92061" tIns="46031" rIns="92061" bIns="46031" anchor="ctr"/>
          <a:lstStyle/>
          <a:p>
            <a:endParaRPr lang="ko-KR" altLang="en-US"/>
          </a:p>
        </p:txBody>
      </p:sp>
      <p:grpSp>
        <p:nvGrpSpPr>
          <p:cNvPr id="169" name="Group 15"/>
          <p:cNvGrpSpPr>
            <a:grpSpLocks/>
          </p:cNvGrpSpPr>
          <p:nvPr/>
        </p:nvGrpSpPr>
        <p:grpSpPr bwMode="auto">
          <a:xfrm>
            <a:off x="4657323" y="969371"/>
            <a:ext cx="3765961" cy="261938"/>
            <a:chOff x="306" y="2669"/>
            <a:chExt cx="1684" cy="165"/>
          </a:xfrm>
        </p:grpSpPr>
        <p:sp>
          <p:nvSpPr>
            <p:cNvPr id="170" name="AutoShape 16"/>
            <p:cNvSpPr>
              <a:spLocks noChangeArrowheads="1"/>
            </p:cNvSpPr>
            <p:nvPr/>
          </p:nvSpPr>
          <p:spPr bwMode="auto">
            <a:xfrm>
              <a:off x="312" y="2675"/>
              <a:ext cx="1620" cy="159"/>
            </a:xfrm>
            <a:prstGeom prst="roundRect">
              <a:avLst>
                <a:gd name="adj" fmla="val 42769"/>
              </a:avLst>
            </a:prstGeom>
            <a:gradFill rotWithShape="0">
              <a:gsLst>
                <a:gs pos="0">
                  <a:srgbClr val="B0D9EE"/>
                </a:gs>
                <a:gs pos="100000">
                  <a:srgbClr val="B0D9EE">
                    <a:gamma/>
                    <a:tint val="0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B0D9EE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71" name="Group 17"/>
            <p:cNvGrpSpPr>
              <a:grpSpLocks/>
            </p:cNvGrpSpPr>
            <p:nvPr/>
          </p:nvGrpSpPr>
          <p:grpSpPr bwMode="auto">
            <a:xfrm>
              <a:off x="306" y="2669"/>
              <a:ext cx="166" cy="159"/>
              <a:chOff x="7109" y="2110"/>
              <a:chExt cx="160" cy="155"/>
            </a:xfrm>
          </p:grpSpPr>
          <p:pic>
            <p:nvPicPr>
              <p:cNvPr id="173" name="Picture 18" descr="boll_0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22" y="2121"/>
                <a:ext cx="138" cy="1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4" name="Text Box 19"/>
              <p:cNvSpPr txBox="1">
                <a:spLocks noChangeArrowheads="1"/>
              </p:cNvSpPr>
              <p:nvPr/>
            </p:nvSpPr>
            <p:spPr bwMode="auto">
              <a:xfrm>
                <a:off x="7109" y="2110"/>
                <a:ext cx="160" cy="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6600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latinLnBrk="0"/>
                <a:r>
                  <a:rPr lang="en-US" altLang="ko-KR" sz="100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rPr>
                  <a:t>2</a:t>
                </a:r>
              </a:p>
            </p:txBody>
          </p:sp>
        </p:grpSp>
        <p:sp>
          <p:nvSpPr>
            <p:cNvPr id="172" name="Rectangle 20"/>
            <p:cNvSpPr>
              <a:spLocks noChangeArrowheads="1"/>
            </p:cNvSpPr>
            <p:nvPr/>
          </p:nvSpPr>
          <p:spPr bwMode="auto">
            <a:xfrm>
              <a:off x="424" y="2676"/>
              <a:ext cx="156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3399FF">
                          <a:gamma/>
                          <a:tint val="27451"/>
                          <a:invGamma/>
                        </a:srgbClr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593903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atinLnBrk="0"/>
              <a:r>
                <a:rPr kumimoji="0" lang="en-US" altLang="ko-KR" sz="1000">
                  <a:latin typeface="HY견고딕" pitchFamily="18" charset="-127"/>
                  <a:ea typeface="HY견고딕" pitchFamily="18" charset="-127"/>
                </a:rPr>
                <a:t>Iteration1~N(</a:t>
              </a:r>
              <a:r>
                <a:rPr kumimoji="0" lang="ko-KR" altLang="en-US" sz="1000">
                  <a:latin typeface="HY견고딕" pitchFamily="18" charset="-127"/>
                  <a:ea typeface="HY견고딕" pitchFamily="18" charset="-127"/>
                </a:rPr>
                <a:t>반복</a:t>
              </a:r>
              <a:r>
                <a:rPr kumimoji="0" lang="en-US" altLang="ko-KR" sz="1000">
                  <a:latin typeface="HY견고딕" pitchFamily="18" charset="-127"/>
                  <a:ea typeface="HY견고딕" pitchFamily="18" charset="-127"/>
                </a:rPr>
                <a:t>) </a:t>
              </a:r>
              <a:r>
                <a:rPr kumimoji="0" lang="ko-KR" altLang="en-US" sz="1000">
                  <a:latin typeface="HY견고딕" pitchFamily="18" charset="-127"/>
                  <a:ea typeface="HY견고딕" pitchFamily="18" charset="-127"/>
                </a:rPr>
                <a:t>스테이지</a:t>
              </a:r>
            </a:p>
          </p:txBody>
        </p:sp>
      </p:grpSp>
      <p:sp>
        <p:nvSpPr>
          <p:cNvPr id="175" name="AutoShape 33"/>
          <p:cNvSpPr>
            <a:spLocks noChangeArrowheads="1"/>
          </p:cNvSpPr>
          <p:nvPr/>
        </p:nvSpPr>
        <p:spPr bwMode="auto">
          <a:xfrm>
            <a:off x="4811311" y="1618659"/>
            <a:ext cx="3083883" cy="817562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 sz="1000" b="1"/>
          </a:p>
        </p:txBody>
      </p:sp>
      <p:sp>
        <p:nvSpPr>
          <p:cNvPr id="179" name="Line 37"/>
          <p:cNvSpPr>
            <a:spLocks noChangeShapeType="1"/>
          </p:cNvSpPr>
          <p:nvPr/>
        </p:nvSpPr>
        <p:spPr bwMode="auto">
          <a:xfrm flipH="1">
            <a:off x="5141511" y="2356846"/>
            <a:ext cx="483045" cy="152400"/>
          </a:xfrm>
          <a:prstGeom prst="line">
            <a:avLst/>
          </a:prstGeom>
          <a:noFill/>
          <a:ln w="12700">
            <a:solidFill>
              <a:srgbClr val="003366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000" b="1"/>
          </a:p>
        </p:txBody>
      </p:sp>
      <p:sp>
        <p:nvSpPr>
          <p:cNvPr id="180" name="Line 38"/>
          <p:cNvSpPr>
            <a:spLocks noChangeShapeType="1"/>
          </p:cNvSpPr>
          <p:nvPr/>
        </p:nvSpPr>
        <p:spPr bwMode="auto">
          <a:xfrm>
            <a:off x="5109762" y="1534521"/>
            <a:ext cx="0" cy="161925"/>
          </a:xfrm>
          <a:prstGeom prst="line">
            <a:avLst/>
          </a:prstGeom>
          <a:noFill/>
          <a:ln w="12700">
            <a:solidFill>
              <a:srgbClr val="003366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000" b="1"/>
          </a:p>
        </p:txBody>
      </p:sp>
      <p:sp>
        <p:nvSpPr>
          <p:cNvPr id="181" name="Line 40"/>
          <p:cNvSpPr>
            <a:spLocks noChangeShapeType="1"/>
          </p:cNvSpPr>
          <p:nvPr/>
        </p:nvSpPr>
        <p:spPr bwMode="auto">
          <a:xfrm>
            <a:off x="5636811" y="1788521"/>
            <a:ext cx="1081475" cy="74612"/>
          </a:xfrm>
          <a:prstGeom prst="line">
            <a:avLst/>
          </a:prstGeom>
          <a:noFill/>
          <a:ln w="12700">
            <a:solidFill>
              <a:srgbClr val="003366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000" b="1"/>
          </a:p>
        </p:txBody>
      </p:sp>
      <p:sp>
        <p:nvSpPr>
          <p:cNvPr id="182" name="Line 41"/>
          <p:cNvSpPr>
            <a:spLocks noChangeShapeType="1"/>
          </p:cNvSpPr>
          <p:nvPr/>
        </p:nvSpPr>
        <p:spPr bwMode="auto">
          <a:xfrm flipH="1">
            <a:off x="6311276" y="1882184"/>
            <a:ext cx="407010" cy="270668"/>
          </a:xfrm>
          <a:prstGeom prst="line">
            <a:avLst/>
          </a:prstGeom>
          <a:noFill/>
          <a:ln w="12700">
            <a:solidFill>
              <a:srgbClr val="003366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000" b="1"/>
          </a:p>
        </p:txBody>
      </p:sp>
      <p:sp>
        <p:nvSpPr>
          <p:cNvPr id="183" name="Text Box 42"/>
          <p:cNvSpPr txBox="1">
            <a:spLocks noChangeArrowheads="1"/>
          </p:cNvSpPr>
          <p:nvPr/>
        </p:nvSpPr>
        <p:spPr bwMode="auto">
          <a:xfrm>
            <a:off x="6857674" y="1366603"/>
            <a:ext cx="139147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atinLnBrk="0"/>
            <a:r>
              <a:rPr lang="ko-KR" altLang="en-US" sz="1000" b="1">
                <a:latin typeface="가는각진제목체" pitchFamily="18" charset="-127"/>
                <a:ea typeface="가는각진제목체" pitchFamily="18" charset="-127"/>
              </a:rPr>
              <a:t>반복개발</a:t>
            </a:r>
            <a:r>
              <a:rPr lang="en-US" altLang="ko-KR" sz="1000" b="1">
                <a:latin typeface="가는각진제목체" pitchFamily="18" charset="-127"/>
                <a:ea typeface="가는각진제목체" pitchFamily="18" charset="-127"/>
              </a:rPr>
              <a:t>&amp;</a:t>
            </a:r>
            <a:r>
              <a:rPr lang="ko-KR" altLang="en-US" sz="1000" b="1">
                <a:latin typeface="가는각진제목체" pitchFamily="18" charset="-127"/>
                <a:ea typeface="가는각진제목체" pitchFamily="18" charset="-127"/>
              </a:rPr>
              <a:t>릴리즈</a:t>
            </a:r>
          </a:p>
        </p:txBody>
      </p:sp>
      <p:sp>
        <p:nvSpPr>
          <p:cNvPr id="184" name="AutoShape 46"/>
          <p:cNvSpPr>
            <a:spLocks noChangeArrowheads="1"/>
          </p:cNvSpPr>
          <p:nvPr/>
        </p:nvSpPr>
        <p:spPr bwMode="auto">
          <a:xfrm>
            <a:off x="4922437" y="1255121"/>
            <a:ext cx="1077906" cy="2952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algn="ctr">
            <a:solidFill>
              <a:srgbClr val="42939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5995" rIns="0" bIns="45714" anchor="ctr"/>
          <a:lstStyle/>
          <a:p>
            <a:pPr algn="ctr" latinLnBrk="0"/>
            <a:r>
              <a:rPr lang="ko-KR" altLang="en-US" sz="1000" b="1">
                <a:latin typeface="가는각진제목체" pitchFamily="18" charset="-127"/>
                <a:ea typeface="가는각진제목체" pitchFamily="18" charset="-127"/>
              </a:rPr>
              <a:t>스테이지 관리</a:t>
            </a:r>
          </a:p>
        </p:txBody>
      </p:sp>
      <p:sp>
        <p:nvSpPr>
          <p:cNvPr id="185" name="AutoShape 47"/>
          <p:cNvSpPr>
            <a:spLocks noChangeArrowheads="1"/>
          </p:cNvSpPr>
          <p:nvPr/>
        </p:nvSpPr>
        <p:spPr bwMode="auto">
          <a:xfrm>
            <a:off x="4882749" y="1725021"/>
            <a:ext cx="943727" cy="2762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algn="ctr">
            <a:solidFill>
              <a:srgbClr val="42939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5995" rIns="0" bIns="45714" anchor="ctr"/>
          <a:lstStyle/>
          <a:p>
            <a:pPr algn="ctr" latinLnBrk="0"/>
            <a:r>
              <a:rPr lang="ko-KR" altLang="en-US" sz="1000" b="1">
                <a:latin typeface="가는각진제목체" pitchFamily="18" charset="-127"/>
                <a:ea typeface="가는각진제목체" pitchFamily="18" charset="-127"/>
              </a:rPr>
              <a:t>유저스토리</a:t>
            </a:r>
          </a:p>
          <a:p>
            <a:pPr algn="ctr" latinLnBrk="0"/>
            <a:r>
              <a:rPr lang="ko-KR" altLang="en-US" sz="1000" b="1">
                <a:latin typeface="가는각진제목체" pitchFamily="18" charset="-127"/>
                <a:ea typeface="가는각진제목체" pitchFamily="18" charset="-127"/>
              </a:rPr>
              <a:t>상세화</a:t>
            </a:r>
          </a:p>
        </p:txBody>
      </p:sp>
      <p:sp>
        <p:nvSpPr>
          <p:cNvPr id="186" name="AutoShape 48"/>
          <p:cNvSpPr>
            <a:spLocks noChangeArrowheads="1"/>
          </p:cNvSpPr>
          <p:nvPr/>
        </p:nvSpPr>
        <p:spPr bwMode="auto">
          <a:xfrm>
            <a:off x="6672246" y="1715496"/>
            <a:ext cx="1129340" cy="2762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algn="ctr">
            <a:solidFill>
              <a:srgbClr val="42939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5995" rIns="0" bIns="45714" anchor="ctr"/>
          <a:lstStyle/>
          <a:p>
            <a:pPr algn="ctr" latinLnBrk="0">
              <a:lnSpc>
                <a:spcPct val="90000"/>
              </a:lnSpc>
            </a:pPr>
            <a:r>
              <a:rPr lang="ko-KR" altLang="en-US" sz="1000" b="1">
                <a:latin typeface="가는각진제목체" pitchFamily="18" charset="-127"/>
                <a:ea typeface="가는각진제목체" pitchFamily="18" charset="-127"/>
              </a:rPr>
              <a:t>개발</a:t>
            </a:r>
            <a:r>
              <a:rPr lang="en-US" altLang="ko-KR" sz="1000" b="1">
                <a:latin typeface="가는각진제목체" pitchFamily="18" charset="-127"/>
                <a:ea typeface="가는각진제목체" pitchFamily="18" charset="-127"/>
              </a:rPr>
              <a:t>/</a:t>
            </a:r>
            <a:r>
              <a:rPr lang="ko-KR" altLang="en-US" sz="1000" b="1">
                <a:latin typeface="가는각진제목체" pitchFamily="18" charset="-127"/>
                <a:ea typeface="가는각진제목체" pitchFamily="18" charset="-127"/>
              </a:rPr>
              <a:t>단위테스트</a:t>
            </a:r>
          </a:p>
        </p:txBody>
      </p:sp>
      <p:sp>
        <p:nvSpPr>
          <p:cNvPr id="187" name="AutoShape 49"/>
          <p:cNvSpPr>
            <a:spLocks noChangeArrowheads="1"/>
          </p:cNvSpPr>
          <p:nvPr/>
        </p:nvSpPr>
        <p:spPr bwMode="auto">
          <a:xfrm>
            <a:off x="4870379" y="2044311"/>
            <a:ext cx="1404408" cy="3222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algn="ctr">
            <a:solidFill>
              <a:srgbClr val="42939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5995" rIns="0" bIns="45714" anchor="ctr"/>
          <a:lstStyle/>
          <a:p>
            <a:pPr algn="ctr" latinLnBrk="0"/>
            <a:r>
              <a:rPr lang="en-US" altLang="ko-KR" sz="1000" b="1" dirty="0">
                <a:latin typeface="가는각진제목체" pitchFamily="18" charset="-127"/>
                <a:ea typeface="가는각진제목체" pitchFamily="18" charset="-127"/>
              </a:rPr>
              <a:t>S/W</a:t>
            </a:r>
            <a:r>
              <a:rPr lang="ko-KR" altLang="en-US" sz="1000" b="1" dirty="0">
                <a:latin typeface="가는각진제목체" pitchFamily="18" charset="-127"/>
                <a:ea typeface="가는각진제목체" pitchFamily="18" charset="-127"/>
              </a:rPr>
              <a:t>아키텍처정련</a:t>
            </a:r>
          </a:p>
          <a:p>
            <a:pPr algn="ctr" latinLnBrk="0"/>
            <a:r>
              <a:rPr lang="ko-KR" altLang="en-US" sz="1000" b="1" dirty="0" err="1">
                <a:latin typeface="가는각진제목체" pitchFamily="18" charset="-127"/>
                <a:ea typeface="가는각진제목체" pitchFamily="18" charset="-127"/>
              </a:rPr>
              <a:t>데이타베이스정련</a:t>
            </a:r>
            <a:endParaRPr lang="ko-KR" altLang="en-US" sz="10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88" name="AutoShape 50"/>
          <p:cNvSpPr>
            <a:spLocks noChangeArrowheads="1"/>
          </p:cNvSpPr>
          <p:nvPr/>
        </p:nvSpPr>
        <p:spPr bwMode="auto">
          <a:xfrm>
            <a:off x="4808136" y="2550521"/>
            <a:ext cx="1303773" cy="233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algn="ctr">
            <a:solidFill>
              <a:srgbClr val="42939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5995" rIns="0" bIns="45714" anchor="ctr"/>
          <a:lstStyle/>
          <a:p>
            <a:pPr algn="ctr" latinLnBrk="0"/>
            <a:r>
              <a:rPr lang="ko-KR" altLang="en-US" sz="1000" b="1">
                <a:latin typeface="가는각진제목체" pitchFamily="18" charset="-127"/>
                <a:ea typeface="가는각진제목체" pitchFamily="18" charset="-127"/>
              </a:rPr>
              <a:t>회고</a:t>
            </a:r>
          </a:p>
        </p:txBody>
      </p:sp>
      <p:sp>
        <p:nvSpPr>
          <p:cNvPr id="189" name="AutoShape 51"/>
          <p:cNvSpPr>
            <a:spLocks noChangeArrowheads="1"/>
          </p:cNvSpPr>
          <p:nvPr/>
        </p:nvSpPr>
        <p:spPr bwMode="auto">
          <a:xfrm>
            <a:off x="4808136" y="2901359"/>
            <a:ext cx="1303773" cy="2889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algn="ctr">
            <a:solidFill>
              <a:srgbClr val="42939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5995" rIns="0" bIns="45714" anchor="ctr"/>
          <a:lstStyle/>
          <a:p>
            <a:pPr algn="ctr" latinLnBrk="0">
              <a:lnSpc>
                <a:spcPct val="90000"/>
              </a:lnSpc>
            </a:pPr>
            <a:r>
              <a:rPr lang="en-US" altLang="ko-KR" sz="1000" b="1">
                <a:latin typeface="가는각진제목체" pitchFamily="18" charset="-127"/>
                <a:ea typeface="가는각진제목체" pitchFamily="18" charset="-127"/>
              </a:rPr>
              <a:t>Iteration N </a:t>
            </a:r>
          </a:p>
          <a:p>
            <a:pPr algn="ctr" latinLnBrk="0">
              <a:lnSpc>
                <a:spcPct val="90000"/>
              </a:lnSpc>
            </a:pPr>
            <a:r>
              <a:rPr lang="ko-KR" altLang="en-US" sz="1000" b="1">
                <a:latin typeface="가는각진제목체" pitchFamily="18" charset="-127"/>
                <a:ea typeface="가는각진제목체" pitchFamily="18" charset="-127"/>
              </a:rPr>
              <a:t>종료</a:t>
            </a:r>
          </a:p>
        </p:txBody>
      </p:sp>
      <p:sp>
        <p:nvSpPr>
          <p:cNvPr id="193" name="AutoShape 181"/>
          <p:cNvSpPr>
            <a:spLocks noChangeArrowheads="1"/>
          </p:cNvSpPr>
          <p:nvPr/>
        </p:nvSpPr>
        <p:spPr bwMode="auto">
          <a:xfrm>
            <a:off x="6673686" y="2109196"/>
            <a:ext cx="914655" cy="2762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algn="ctr">
            <a:solidFill>
              <a:srgbClr val="42939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5995" rIns="0" bIns="45714" anchor="ctr"/>
          <a:lstStyle/>
          <a:p>
            <a:pPr algn="ctr" latinLnBrk="0">
              <a:lnSpc>
                <a:spcPct val="90000"/>
              </a:lnSpc>
            </a:pPr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제</a:t>
            </a: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3</a:t>
            </a:r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자 </a:t>
            </a:r>
            <a:r>
              <a:rPr lang="ko-KR" altLang="en-US" sz="1000" b="1" dirty="0">
                <a:latin typeface="가는각진제목체" pitchFamily="18" charset="-127"/>
                <a:ea typeface="가는각진제목체" pitchFamily="18" charset="-127"/>
              </a:rPr>
              <a:t>테스트</a:t>
            </a:r>
          </a:p>
        </p:txBody>
      </p:sp>
      <p:sp>
        <p:nvSpPr>
          <p:cNvPr id="194" name="Line 182"/>
          <p:cNvSpPr>
            <a:spLocks noChangeShapeType="1"/>
          </p:cNvSpPr>
          <p:nvPr/>
        </p:nvSpPr>
        <p:spPr bwMode="auto">
          <a:xfrm flipH="1" flipV="1">
            <a:off x="6311276" y="2152852"/>
            <a:ext cx="407010" cy="142875"/>
          </a:xfrm>
          <a:prstGeom prst="line">
            <a:avLst/>
          </a:prstGeom>
          <a:noFill/>
          <a:ln w="12700">
            <a:solidFill>
              <a:srgbClr val="003366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000" b="1"/>
          </a:p>
        </p:txBody>
      </p:sp>
      <p:cxnSp>
        <p:nvCxnSpPr>
          <p:cNvPr id="195" name="AutoShape 184"/>
          <p:cNvCxnSpPr>
            <a:cxnSpLocks noChangeShapeType="1"/>
            <a:stCxn id="188" idx="2"/>
            <a:endCxn id="189" idx="0"/>
          </p:cNvCxnSpPr>
          <p:nvPr/>
        </p:nvCxnSpPr>
        <p:spPr bwMode="auto">
          <a:xfrm>
            <a:off x="5460023" y="2783884"/>
            <a:ext cx="0" cy="117475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6" name="Group 21"/>
          <p:cNvGrpSpPr>
            <a:grpSpLocks/>
          </p:cNvGrpSpPr>
          <p:nvPr/>
        </p:nvGrpSpPr>
        <p:grpSpPr bwMode="auto">
          <a:xfrm>
            <a:off x="5698723" y="3658397"/>
            <a:ext cx="653005" cy="403225"/>
            <a:chOff x="325" y="2986"/>
            <a:chExt cx="284" cy="348"/>
          </a:xfrm>
        </p:grpSpPr>
        <p:sp>
          <p:nvSpPr>
            <p:cNvPr id="197" name="AutoShape 22"/>
            <p:cNvSpPr>
              <a:spLocks noChangeArrowheads="1"/>
            </p:cNvSpPr>
            <p:nvPr/>
          </p:nvSpPr>
          <p:spPr bwMode="auto">
            <a:xfrm rot="-21600000">
              <a:off x="325" y="2998"/>
              <a:ext cx="284" cy="336"/>
            </a:xfrm>
            <a:prstGeom prst="downArrow">
              <a:avLst>
                <a:gd name="adj1" fmla="val 77565"/>
                <a:gd name="adj2" fmla="val 41808"/>
              </a:avLst>
            </a:prstGeom>
            <a:gradFill rotWithShape="1">
              <a:gsLst>
                <a:gs pos="0">
                  <a:srgbClr val="84D4E4">
                    <a:gamma/>
                    <a:tint val="0"/>
                    <a:invGamma/>
                  </a:srgbClr>
                </a:gs>
                <a:gs pos="100000">
                  <a:srgbClr val="84D4E4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98" name="AutoShape 23"/>
            <p:cNvSpPr>
              <a:spLocks noChangeArrowheads="1"/>
            </p:cNvSpPr>
            <p:nvPr/>
          </p:nvSpPr>
          <p:spPr bwMode="auto">
            <a:xfrm rot="-21600000">
              <a:off x="333" y="2986"/>
              <a:ext cx="268" cy="319"/>
            </a:xfrm>
            <a:prstGeom prst="downArrow">
              <a:avLst>
                <a:gd name="adj1" fmla="val 70898"/>
                <a:gd name="adj2" fmla="val 3246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sp>
        <p:nvSpPr>
          <p:cNvPr id="199" name="Rectangle 52"/>
          <p:cNvSpPr>
            <a:spLocks noChangeArrowheads="1"/>
          </p:cNvSpPr>
          <p:nvPr/>
        </p:nvSpPr>
        <p:spPr bwMode="auto">
          <a:xfrm>
            <a:off x="217014" y="3586166"/>
            <a:ext cx="3786087" cy="2347912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7CA7CE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92061" tIns="46031" rIns="92061" bIns="46031" anchor="ctr"/>
          <a:lstStyle/>
          <a:p>
            <a:endParaRPr lang="ko-KR" altLang="en-US" b="1"/>
          </a:p>
        </p:txBody>
      </p:sp>
      <p:grpSp>
        <p:nvGrpSpPr>
          <p:cNvPr id="200" name="Group 53"/>
          <p:cNvGrpSpPr>
            <a:grpSpLocks/>
          </p:cNvGrpSpPr>
          <p:nvPr/>
        </p:nvGrpSpPr>
        <p:grpSpPr bwMode="auto">
          <a:xfrm>
            <a:off x="287870" y="3657596"/>
            <a:ext cx="3757016" cy="263524"/>
            <a:chOff x="310" y="2668"/>
            <a:chExt cx="1680" cy="166"/>
          </a:xfrm>
        </p:grpSpPr>
        <p:sp>
          <p:nvSpPr>
            <p:cNvPr id="201" name="AutoShape 54"/>
            <p:cNvSpPr>
              <a:spLocks noChangeArrowheads="1"/>
            </p:cNvSpPr>
            <p:nvPr/>
          </p:nvSpPr>
          <p:spPr bwMode="auto">
            <a:xfrm>
              <a:off x="312" y="2675"/>
              <a:ext cx="1620" cy="159"/>
            </a:xfrm>
            <a:prstGeom prst="roundRect">
              <a:avLst>
                <a:gd name="adj" fmla="val 42769"/>
              </a:avLst>
            </a:prstGeom>
            <a:gradFill rotWithShape="0">
              <a:gsLst>
                <a:gs pos="0">
                  <a:srgbClr val="B0D9EE"/>
                </a:gs>
                <a:gs pos="100000">
                  <a:srgbClr val="B0D9EE">
                    <a:gamma/>
                    <a:tint val="0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B0D9EE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b="1"/>
            </a:p>
          </p:txBody>
        </p:sp>
        <p:grpSp>
          <p:nvGrpSpPr>
            <p:cNvPr id="202" name="Group 55"/>
            <p:cNvGrpSpPr>
              <a:grpSpLocks/>
            </p:cNvGrpSpPr>
            <p:nvPr/>
          </p:nvGrpSpPr>
          <p:grpSpPr bwMode="auto">
            <a:xfrm>
              <a:off x="310" y="2668"/>
              <a:ext cx="143" cy="160"/>
              <a:chOff x="7122" y="2109"/>
              <a:chExt cx="138" cy="156"/>
            </a:xfrm>
          </p:grpSpPr>
          <p:pic>
            <p:nvPicPr>
              <p:cNvPr id="204" name="Picture 56" descr="boll_0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22" y="2121"/>
                <a:ext cx="138" cy="1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5" name="Text Box 57"/>
              <p:cNvSpPr txBox="1">
                <a:spLocks noChangeArrowheads="1"/>
              </p:cNvSpPr>
              <p:nvPr/>
            </p:nvSpPr>
            <p:spPr bwMode="auto">
              <a:xfrm>
                <a:off x="7132" y="2109"/>
                <a:ext cx="113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6600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latinLnBrk="0"/>
                <a:r>
                  <a:rPr lang="en-US" altLang="ko-KR" sz="1000" b="1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rPr>
                  <a:t>4</a:t>
                </a:r>
              </a:p>
            </p:txBody>
          </p:sp>
        </p:grpSp>
        <p:sp>
          <p:nvSpPr>
            <p:cNvPr id="203" name="Rectangle 58"/>
            <p:cNvSpPr>
              <a:spLocks noChangeArrowheads="1"/>
            </p:cNvSpPr>
            <p:nvPr/>
          </p:nvSpPr>
          <p:spPr bwMode="auto">
            <a:xfrm>
              <a:off x="424" y="2676"/>
              <a:ext cx="156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3399FF">
                          <a:gamma/>
                          <a:tint val="27451"/>
                          <a:invGamma/>
                        </a:srgbClr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593903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latinLnBrk="0" hangingPunct="0">
                <a:buSzPct val="80000"/>
              </a:pPr>
              <a:r>
                <a:rPr kumimoji="0" lang="en-US" altLang="ko-KR" sz="1000" b="1" dirty="0" err="1" smtClean="0">
                  <a:latin typeface="HY견고딕" pitchFamily="18" charset="-127"/>
                  <a:ea typeface="HY견고딕" pitchFamily="18" charset="-127"/>
                </a:rPr>
                <a:t>Transitoin</a:t>
              </a:r>
              <a:r>
                <a:rPr kumimoji="0" lang="en-US" altLang="ko-KR" sz="1000" b="1" dirty="0" smtClean="0">
                  <a:latin typeface="HY견고딕" pitchFamily="18" charset="-127"/>
                  <a:ea typeface="HY견고딕" pitchFamily="18" charset="-127"/>
                </a:rPr>
                <a:t>  </a:t>
              </a:r>
              <a:r>
                <a:rPr kumimoji="0" lang="ko-KR" altLang="en-US" sz="1000" b="1" dirty="0" smtClean="0">
                  <a:latin typeface="HY견고딕" pitchFamily="18" charset="-127"/>
                  <a:ea typeface="HY견고딕" pitchFamily="18" charset="-127"/>
                </a:rPr>
                <a:t>스테이지</a:t>
              </a:r>
              <a:endParaRPr kumimoji="0" lang="ko-KR" altLang="en-US" sz="1000" b="1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06" name="Rectangle 59"/>
          <p:cNvSpPr>
            <a:spLocks noChangeArrowheads="1"/>
          </p:cNvSpPr>
          <p:nvPr/>
        </p:nvSpPr>
        <p:spPr bwMode="auto">
          <a:xfrm>
            <a:off x="4562074" y="3613947"/>
            <a:ext cx="3786087" cy="2347912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7CA7CE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92061" tIns="46031" rIns="92061" bIns="46031" anchor="ctr"/>
          <a:lstStyle/>
          <a:p>
            <a:endParaRPr lang="ko-KR" altLang="en-US"/>
          </a:p>
        </p:txBody>
      </p:sp>
      <p:grpSp>
        <p:nvGrpSpPr>
          <p:cNvPr id="207" name="Group 60"/>
          <p:cNvGrpSpPr>
            <a:grpSpLocks/>
          </p:cNvGrpSpPr>
          <p:nvPr/>
        </p:nvGrpSpPr>
        <p:grpSpPr bwMode="auto">
          <a:xfrm>
            <a:off x="4623985" y="3686972"/>
            <a:ext cx="3765961" cy="261937"/>
            <a:chOff x="306" y="2669"/>
            <a:chExt cx="1684" cy="165"/>
          </a:xfrm>
        </p:grpSpPr>
        <p:sp>
          <p:nvSpPr>
            <p:cNvPr id="208" name="AutoShape 61"/>
            <p:cNvSpPr>
              <a:spLocks noChangeArrowheads="1"/>
            </p:cNvSpPr>
            <p:nvPr/>
          </p:nvSpPr>
          <p:spPr bwMode="auto">
            <a:xfrm>
              <a:off x="312" y="2675"/>
              <a:ext cx="1620" cy="159"/>
            </a:xfrm>
            <a:prstGeom prst="roundRect">
              <a:avLst>
                <a:gd name="adj" fmla="val 42769"/>
              </a:avLst>
            </a:prstGeom>
            <a:gradFill rotWithShape="0">
              <a:gsLst>
                <a:gs pos="0">
                  <a:srgbClr val="B0D9EE"/>
                </a:gs>
                <a:gs pos="100000">
                  <a:srgbClr val="B0D9EE">
                    <a:gamma/>
                    <a:tint val="0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B0D9EE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09" name="Group 62"/>
            <p:cNvGrpSpPr>
              <a:grpSpLocks/>
            </p:cNvGrpSpPr>
            <p:nvPr/>
          </p:nvGrpSpPr>
          <p:grpSpPr bwMode="auto">
            <a:xfrm>
              <a:off x="306" y="2669"/>
              <a:ext cx="166" cy="159"/>
              <a:chOff x="7109" y="2110"/>
              <a:chExt cx="160" cy="155"/>
            </a:xfrm>
          </p:grpSpPr>
          <p:pic>
            <p:nvPicPr>
              <p:cNvPr id="211" name="Picture 63" descr="boll_0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22" y="2121"/>
                <a:ext cx="138" cy="1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2" name="Text Box 64"/>
              <p:cNvSpPr txBox="1">
                <a:spLocks noChangeArrowheads="1"/>
              </p:cNvSpPr>
              <p:nvPr/>
            </p:nvSpPr>
            <p:spPr bwMode="auto">
              <a:xfrm>
                <a:off x="7109" y="2110"/>
                <a:ext cx="160" cy="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6600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latinLnBrk="0"/>
                <a:r>
                  <a:rPr lang="en-US" altLang="ko-KR" sz="100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rPr>
                  <a:t>3</a:t>
                </a:r>
              </a:p>
            </p:txBody>
          </p:sp>
        </p:grpSp>
        <p:sp>
          <p:nvSpPr>
            <p:cNvPr id="210" name="Rectangle 65"/>
            <p:cNvSpPr>
              <a:spLocks noChangeArrowheads="1"/>
            </p:cNvSpPr>
            <p:nvPr/>
          </p:nvSpPr>
          <p:spPr bwMode="auto">
            <a:xfrm>
              <a:off x="424" y="2676"/>
              <a:ext cx="156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3399FF">
                          <a:gamma/>
                          <a:tint val="27451"/>
                          <a:invGamma/>
                        </a:srgbClr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593903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latinLnBrk="0" hangingPunct="0">
                <a:buSzPct val="80000"/>
              </a:pPr>
              <a:r>
                <a:rPr kumimoji="0" lang="en-US" altLang="ko-KR" sz="1000">
                  <a:latin typeface="HY견고딕" pitchFamily="18" charset="-127"/>
                  <a:ea typeface="HY견고딕" pitchFamily="18" charset="-127"/>
                </a:rPr>
                <a:t>Iteration </a:t>
              </a:r>
              <a:r>
                <a:rPr kumimoji="0" lang="ko-KR" altLang="en-US" sz="1000">
                  <a:latin typeface="HY견고딕" pitchFamily="18" charset="-127"/>
                  <a:ea typeface="HY견고딕" pitchFamily="18" charset="-127"/>
                </a:rPr>
                <a:t>통합 스테이지</a:t>
              </a:r>
            </a:p>
          </p:txBody>
        </p:sp>
      </p:grpSp>
      <p:grpSp>
        <p:nvGrpSpPr>
          <p:cNvPr id="213" name="Group 66"/>
          <p:cNvGrpSpPr>
            <a:grpSpLocks/>
          </p:cNvGrpSpPr>
          <p:nvPr/>
        </p:nvGrpSpPr>
        <p:grpSpPr bwMode="auto">
          <a:xfrm>
            <a:off x="434500" y="4114803"/>
            <a:ext cx="3357157" cy="1644650"/>
            <a:chOff x="422" y="4765"/>
            <a:chExt cx="1229" cy="1036"/>
          </a:xfrm>
        </p:grpSpPr>
        <p:sp>
          <p:nvSpPr>
            <p:cNvPr id="214" name="Line 67"/>
            <p:cNvSpPr>
              <a:spLocks noChangeShapeType="1"/>
            </p:cNvSpPr>
            <p:nvPr/>
          </p:nvSpPr>
          <p:spPr bwMode="auto">
            <a:xfrm flipH="1">
              <a:off x="1363" y="4894"/>
              <a:ext cx="2" cy="97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000" b="1"/>
            </a:p>
          </p:txBody>
        </p:sp>
        <p:sp>
          <p:nvSpPr>
            <p:cNvPr id="215" name="Line 68"/>
            <p:cNvSpPr>
              <a:spLocks noChangeShapeType="1"/>
            </p:cNvSpPr>
            <p:nvPr/>
          </p:nvSpPr>
          <p:spPr bwMode="auto">
            <a:xfrm flipH="1">
              <a:off x="1365" y="5107"/>
              <a:ext cx="0" cy="82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000" b="1"/>
            </a:p>
          </p:txBody>
        </p:sp>
        <p:sp>
          <p:nvSpPr>
            <p:cNvPr id="216" name="Line 69"/>
            <p:cNvSpPr>
              <a:spLocks noChangeShapeType="1"/>
            </p:cNvSpPr>
            <p:nvPr/>
          </p:nvSpPr>
          <p:spPr bwMode="auto">
            <a:xfrm flipH="1">
              <a:off x="1363" y="5355"/>
              <a:ext cx="0" cy="95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ko-KR" altLang="en-US" sz="1000" b="1"/>
            </a:p>
          </p:txBody>
        </p:sp>
        <p:sp>
          <p:nvSpPr>
            <p:cNvPr id="217" name="Line 70"/>
            <p:cNvSpPr>
              <a:spLocks noChangeShapeType="1"/>
            </p:cNvSpPr>
            <p:nvPr/>
          </p:nvSpPr>
          <p:spPr bwMode="auto">
            <a:xfrm flipH="1">
              <a:off x="1363" y="5569"/>
              <a:ext cx="0" cy="92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000" b="1"/>
            </a:p>
          </p:txBody>
        </p:sp>
        <p:cxnSp>
          <p:nvCxnSpPr>
            <p:cNvPr id="218" name="AutoShape 71"/>
            <p:cNvCxnSpPr>
              <a:cxnSpLocks noChangeShapeType="1"/>
            </p:cNvCxnSpPr>
            <p:nvPr/>
          </p:nvCxnSpPr>
          <p:spPr bwMode="auto">
            <a:xfrm flipV="1">
              <a:off x="822" y="4833"/>
              <a:ext cx="188" cy="35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3366"/>
              </a:solidFill>
              <a:miter lim="800000"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9" name="AutoShape 72"/>
            <p:cNvSpPr>
              <a:spLocks noChangeArrowheads="1"/>
            </p:cNvSpPr>
            <p:nvPr/>
          </p:nvSpPr>
          <p:spPr bwMode="auto">
            <a:xfrm>
              <a:off x="422" y="5089"/>
              <a:ext cx="404" cy="23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175" algn="ctr">
              <a:solidFill>
                <a:srgbClr val="42939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35995" rIns="0" bIns="45714" anchor="ctr"/>
            <a:lstStyle/>
            <a:p>
              <a:pPr algn="ctr" latinLnBrk="0"/>
              <a:r>
                <a:rPr lang="ko-KR" altLang="en-US" sz="1000" b="1">
                  <a:latin typeface="가는각진제목체" pitchFamily="18" charset="-127"/>
                  <a:ea typeface="가는각진제목체" pitchFamily="18" charset="-127"/>
                </a:rPr>
                <a:t>스테이지 </a:t>
              </a:r>
            </a:p>
            <a:p>
              <a:pPr algn="ctr" latinLnBrk="0"/>
              <a:r>
                <a:rPr lang="ko-KR" altLang="en-US" sz="1000" b="1">
                  <a:latin typeface="가는각진제목체" pitchFamily="18" charset="-127"/>
                  <a:ea typeface="가는각진제목체" pitchFamily="18" charset="-127"/>
                </a:rPr>
                <a:t>관리</a:t>
              </a:r>
            </a:p>
          </p:txBody>
        </p:sp>
        <p:sp>
          <p:nvSpPr>
            <p:cNvPr id="220" name="AutoShape 73"/>
            <p:cNvSpPr>
              <a:spLocks noChangeArrowheads="1"/>
            </p:cNvSpPr>
            <p:nvPr/>
          </p:nvSpPr>
          <p:spPr bwMode="auto">
            <a:xfrm>
              <a:off x="1067" y="4765"/>
              <a:ext cx="584" cy="13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175" algn="ctr">
              <a:solidFill>
                <a:srgbClr val="42939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35995" rIns="0" bIns="45714" anchor="ctr"/>
            <a:lstStyle/>
            <a:p>
              <a:pPr algn="ctr" latinLnBrk="0"/>
              <a:r>
                <a:rPr lang="ko-KR" altLang="en-US" sz="1000" b="1">
                  <a:latin typeface="가는각진제목체" pitchFamily="18" charset="-127"/>
                  <a:ea typeface="가는각진제목체" pitchFamily="18" charset="-127"/>
                </a:rPr>
                <a:t>교육 개발</a:t>
              </a:r>
            </a:p>
          </p:txBody>
        </p:sp>
        <p:sp>
          <p:nvSpPr>
            <p:cNvPr id="221" name="AutoShape 74"/>
            <p:cNvSpPr>
              <a:spLocks noChangeArrowheads="1"/>
            </p:cNvSpPr>
            <p:nvPr/>
          </p:nvSpPr>
          <p:spPr bwMode="auto">
            <a:xfrm>
              <a:off x="1067" y="5218"/>
              <a:ext cx="584" cy="13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175" algn="ctr">
              <a:solidFill>
                <a:srgbClr val="42939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35995" rIns="0" bIns="45714" anchor="ctr"/>
            <a:lstStyle/>
            <a:p>
              <a:pPr algn="ctr" latinLnBrk="0">
                <a:lnSpc>
                  <a:spcPct val="90000"/>
                </a:lnSpc>
              </a:pPr>
              <a:r>
                <a:rPr lang="ko-KR" altLang="en-US" sz="1000" b="1">
                  <a:latin typeface="가는각진제목체" pitchFamily="18" charset="-127"/>
                  <a:ea typeface="가는각진제목체" pitchFamily="18" charset="-127"/>
                </a:rPr>
                <a:t>전개준비</a:t>
              </a:r>
            </a:p>
          </p:txBody>
        </p:sp>
        <p:sp>
          <p:nvSpPr>
            <p:cNvPr id="222" name="AutoShape 75"/>
            <p:cNvSpPr>
              <a:spLocks noChangeArrowheads="1"/>
            </p:cNvSpPr>
            <p:nvPr/>
          </p:nvSpPr>
          <p:spPr bwMode="auto">
            <a:xfrm>
              <a:off x="1067" y="4991"/>
              <a:ext cx="584" cy="13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175" algn="ctr">
              <a:solidFill>
                <a:srgbClr val="42939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35995" rIns="0" bIns="45714" anchor="ctr"/>
            <a:lstStyle/>
            <a:p>
              <a:pPr algn="ctr" latinLnBrk="0"/>
              <a:r>
                <a:rPr lang="ko-KR" altLang="en-US" sz="1000" b="1">
                  <a:latin typeface="가는각진제목체" pitchFamily="18" charset="-127"/>
                  <a:ea typeface="가는각진제목체" pitchFamily="18" charset="-127"/>
                </a:rPr>
                <a:t>승인 테스트</a:t>
              </a:r>
            </a:p>
          </p:txBody>
        </p:sp>
        <p:sp>
          <p:nvSpPr>
            <p:cNvPr id="223" name="AutoShape 76"/>
            <p:cNvSpPr>
              <a:spLocks noChangeArrowheads="1"/>
            </p:cNvSpPr>
            <p:nvPr/>
          </p:nvSpPr>
          <p:spPr bwMode="auto">
            <a:xfrm>
              <a:off x="1067" y="5444"/>
              <a:ext cx="584" cy="13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175" algn="ctr">
              <a:solidFill>
                <a:srgbClr val="42939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35995" rIns="0" bIns="45714" anchor="ctr"/>
            <a:lstStyle/>
            <a:p>
              <a:pPr algn="ctr" latinLnBrk="0"/>
              <a:r>
                <a:rPr lang="ko-KR" altLang="en-US" sz="1000" b="1">
                  <a:latin typeface="가는각진제목체" pitchFamily="18" charset="-127"/>
                  <a:ea typeface="가는각진제목체" pitchFamily="18" charset="-127"/>
                </a:rPr>
                <a:t>설치 및 이양</a:t>
              </a:r>
            </a:p>
          </p:txBody>
        </p:sp>
        <p:sp>
          <p:nvSpPr>
            <p:cNvPr id="224" name="AutoShape 77"/>
            <p:cNvSpPr>
              <a:spLocks noChangeArrowheads="1"/>
            </p:cNvSpPr>
            <p:nvPr/>
          </p:nvSpPr>
          <p:spPr bwMode="auto">
            <a:xfrm>
              <a:off x="1067" y="5671"/>
              <a:ext cx="584" cy="13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175" algn="ctr">
              <a:solidFill>
                <a:srgbClr val="42939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35995" rIns="0" bIns="45714" anchor="ctr"/>
            <a:lstStyle/>
            <a:p>
              <a:pPr algn="ctr" latinLnBrk="0"/>
              <a:r>
                <a:rPr lang="ko-KR" altLang="en-US" sz="1000" b="1">
                  <a:latin typeface="가는각진제목체" pitchFamily="18" charset="-127"/>
                  <a:ea typeface="가는각진제목체" pitchFamily="18" charset="-127"/>
                </a:rPr>
                <a:t>감독 및 지원</a:t>
              </a:r>
            </a:p>
          </p:txBody>
        </p:sp>
      </p:grpSp>
      <p:sp>
        <p:nvSpPr>
          <p:cNvPr id="228" name="AutoShape 93"/>
          <p:cNvSpPr>
            <a:spLocks noChangeArrowheads="1"/>
          </p:cNvSpPr>
          <p:nvPr/>
        </p:nvSpPr>
        <p:spPr bwMode="auto">
          <a:xfrm>
            <a:off x="5022448" y="4091784"/>
            <a:ext cx="1925825" cy="2063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algn="ctr">
            <a:solidFill>
              <a:srgbClr val="42939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5995" rIns="0" bIns="45714" anchor="ctr"/>
          <a:lstStyle/>
          <a:p>
            <a:pPr algn="ctr" latinLnBrk="0"/>
            <a:r>
              <a:rPr lang="ko-KR" altLang="en-US" sz="1000" b="1">
                <a:latin typeface="가는각진제목체" pitchFamily="18" charset="-127"/>
                <a:ea typeface="가는각진제목체" pitchFamily="18" charset="-127"/>
              </a:rPr>
              <a:t>스테이지 관리</a:t>
            </a:r>
          </a:p>
        </p:txBody>
      </p:sp>
      <p:sp>
        <p:nvSpPr>
          <p:cNvPr id="229" name="AutoShape 98"/>
          <p:cNvSpPr>
            <a:spLocks noChangeArrowheads="1"/>
          </p:cNvSpPr>
          <p:nvPr/>
        </p:nvSpPr>
        <p:spPr bwMode="auto">
          <a:xfrm>
            <a:off x="5037506" y="5630865"/>
            <a:ext cx="2114969" cy="2571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algn="ctr">
            <a:solidFill>
              <a:srgbClr val="42939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5995" rIns="0" bIns="45714" anchor="ctr"/>
          <a:lstStyle/>
          <a:p>
            <a:pPr algn="ctr" latinLnBrk="0"/>
            <a:r>
              <a:rPr lang="en-US" altLang="ko-KR" sz="1000" b="1" dirty="0">
                <a:latin typeface="가는각진제목체" pitchFamily="18" charset="-127"/>
                <a:ea typeface="가는각진제목체" pitchFamily="18" charset="-127"/>
              </a:rPr>
              <a:t>Iteration </a:t>
            </a:r>
            <a:r>
              <a:rPr lang="ko-KR" altLang="en-US" sz="1000" b="1" dirty="0">
                <a:latin typeface="가는각진제목체" pitchFamily="18" charset="-127"/>
                <a:ea typeface="가는각진제목체" pitchFamily="18" charset="-127"/>
              </a:rPr>
              <a:t>통합</a:t>
            </a:r>
          </a:p>
          <a:p>
            <a:pPr algn="ctr" latinLnBrk="0"/>
            <a:r>
              <a:rPr lang="ko-KR" altLang="en-US" sz="1000" b="1" dirty="0">
                <a:latin typeface="가는각진제목체" pitchFamily="18" charset="-127"/>
                <a:ea typeface="가는각진제목체" pitchFamily="18" charset="-127"/>
              </a:rPr>
              <a:t>종료</a:t>
            </a:r>
          </a:p>
        </p:txBody>
      </p:sp>
      <p:sp>
        <p:nvSpPr>
          <p:cNvPr id="230" name="AutoShape 185"/>
          <p:cNvSpPr>
            <a:spLocks noChangeArrowheads="1"/>
          </p:cNvSpPr>
          <p:nvPr/>
        </p:nvSpPr>
        <p:spPr bwMode="auto">
          <a:xfrm>
            <a:off x="5851123" y="4587084"/>
            <a:ext cx="1702290" cy="3476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algn="ctr">
            <a:solidFill>
              <a:srgbClr val="42939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5995" rIns="0" bIns="45714" anchor="ctr"/>
          <a:lstStyle/>
          <a:p>
            <a:pPr algn="ctr" latinLnBrk="0"/>
            <a:r>
              <a:rPr lang="ko-KR" altLang="en-US" sz="1000" b="1">
                <a:latin typeface="가는각진제목체" pitchFamily="18" charset="-127"/>
                <a:ea typeface="가는각진제목체" pitchFamily="18" charset="-127"/>
              </a:rPr>
              <a:t>통합 테스트</a:t>
            </a:r>
          </a:p>
        </p:txBody>
      </p:sp>
      <p:sp>
        <p:nvSpPr>
          <p:cNvPr id="231" name="AutoShape 186"/>
          <p:cNvSpPr>
            <a:spLocks noChangeArrowheads="1"/>
          </p:cNvSpPr>
          <p:nvPr/>
        </p:nvSpPr>
        <p:spPr bwMode="auto">
          <a:xfrm>
            <a:off x="5851123" y="5077622"/>
            <a:ext cx="1702290" cy="3476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algn="ctr">
            <a:solidFill>
              <a:srgbClr val="42939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5995" rIns="0" bIns="45714" anchor="ctr"/>
          <a:lstStyle/>
          <a:p>
            <a:pPr algn="ctr" latinLnBrk="0"/>
            <a:r>
              <a:rPr lang="ko-KR" altLang="en-US" sz="1000" b="1">
                <a:latin typeface="가는각진제목체" pitchFamily="18" charset="-127"/>
                <a:ea typeface="가는각진제목체" pitchFamily="18" charset="-127"/>
              </a:rPr>
              <a:t>시스템 테스트</a:t>
            </a:r>
          </a:p>
        </p:txBody>
      </p:sp>
      <p:cxnSp>
        <p:nvCxnSpPr>
          <p:cNvPr id="232" name="AutoShape 187"/>
          <p:cNvCxnSpPr>
            <a:cxnSpLocks noChangeShapeType="1"/>
            <a:stCxn id="228" idx="2"/>
            <a:endCxn id="230" idx="0"/>
          </p:cNvCxnSpPr>
          <p:nvPr/>
        </p:nvCxnSpPr>
        <p:spPr bwMode="auto">
          <a:xfrm rot="16200000" flipH="1">
            <a:off x="6199352" y="4084167"/>
            <a:ext cx="288925" cy="71690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3366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3" name="AutoShape 188"/>
          <p:cNvCxnSpPr>
            <a:cxnSpLocks noChangeShapeType="1"/>
            <a:stCxn id="230" idx="2"/>
            <a:endCxn id="231" idx="0"/>
          </p:cNvCxnSpPr>
          <p:nvPr/>
        </p:nvCxnSpPr>
        <p:spPr bwMode="auto">
          <a:xfrm>
            <a:off x="6702268" y="4934747"/>
            <a:ext cx="0" cy="142875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4" name="AutoShape 189"/>
          <p:cNvCxnSpPr>
            <a:cxnSpLocks noChangeShapeType="1"/>
            <a:stCxn id="231" idx="1"/>
            <a:endCxn id="229" idx="0"/>
          </p:cNvCxnSpPr>
          <p:nvPr/>
        </p:nvCxnSpPr>
        <p:spPr bwMode="auto">
          <a:xfrm rot="10800000" flipH="1" flipV="1">
            <a:off x="5851123" y="5251453"/>
            <a:ext cx="243868" cy="379412"/>
          </a:xfrm>
          <a:prstGeom prst="bentConnector4">
            <a:avLst>
              <a:gd name="adj1" fmla="val -93739"/>
              <a:gd name="adj2" fmla="val 72908"/>
            </a:avLst>
          </a:prstGeom>
          <a:noFill/>
          <a:ln w="12700">
            <a:solidFill>
              <a:srgbClr val="003366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4" name="AutoShape 162"/>
          <p:cNvSpPr>
            <a:spLocks noChangeArrowheads="1"/>
          </p:cNvSpPr>
          <p:nvPr/>
        </p:nvSpPr>
        <p:spPr bwMode="auto">
          <a:xfrm>
            <a:off x="2529932" y="1318750"/>
            <a:ext cx="1191959" cy="3683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algn="ctr">
            <a:solidFill>
              <a:srgbClr val="42939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5995" rIns="0" bIns="45714" anchor="ctr"/>
          <a:lstStyle/>
          <a:p>
            <a:pPr algn="ctr" latinLnBrk="0"/>
            <a:r>
              <a:rPr lang="ko-KR" altLang="en-US" sz="1000" b="1">
                <a:latin typeface="가는각진제목체" pitchFamily="18" charset="-127"/>
                <a:ea typeface="가는각진제목체" pitchFamily="18" charset="-127"/>
              </a:rPr>
              <a:t>유저스토리작성</a:t>
            </a:r>
          </a:p>
          <a:p>
            <a:pPr algn="ctr" latinLnBrk="0"/>
            <a:r>
              <a:rPr lang="ko-KR" altLang="en-US" sz="1000" b="1">
                <a:latin typeface="가는각진제목체" pitchFamily="18" charset="-127"/>
                <a:ea typeface="가는각진제목체" pitchFamily="18" charset="-127"/>
              </a:rPr>
              <a:t>및 정련</a:t>
            </a:r>
          </a:p>
        </p:txBody>
      </p:sp>
    </p:spTree>
    <p:extLst>
      <p:ext uri="{BB962C8B-B14F-4D97-AF65-F5344CB8AC3E}">
        <p14:creationId xmlns:p14="http://schemas.microsoft.com/office/powerpoint/2010/main" val="147601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40"/>
          <p:cNvSpPr>
            <a:spLocks/>
          </p:cNvSpPr>
          <p:nvPr/>
        </p:nvSpPr>
        <p:spPr bwMode="auto">
          <a:xfrm>
            <a:off x="2880518" y="3185319"/>
            <a:ext cx="3960813" cy="3116263"/>
          </a:xfrm>
          <a:custGeom>
            <a:avLst/>
            <a:gdLst>
              <a:gd name="T0" fmla="*/ 0 w 2495"/>
              <a:gd name="T1" fmla="*/ 1814 h 1814"/>
              <a:gd name="T2" fmla="*/ 0 w 2495"/>
              <a:gd name="T3" fmla="*/ 0 h 1814"/>
              <a:gd name="T4" fmla="*/ 1270 w 2495"/>
              <a:gd name="T5" fmla="*/ 0 h 1814"/>
              <a:gd name="T6" fmla="*/ 1270 w 2495"/>
              <a:gd name="T7" fmla="*/ 272 h 1814"/>
              <a:gd name="T8" fmla="*/ 2495 w 2495"/>
              <a:gd name="T9" fmla="*/ 272 h 1814"/>
              <a:gd name="T10" fmla="*/ 2495 w 2495"/>
              <a:gd name="T11" fmla="*/ 1814 h 1814"/>
              <a:gd name="T12" fmla="*/ 0 w 2495"/>
              <a:gd name="T13" fmla="*/ 1814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95" h="1814">
                <a:moveTo>
                  <a:pt x="0" y="1814"/>
                </a:moveTo>
                <a:lnTo>
                  <a:pt x="0" y="0"/>
                </a:lnTo>
                <a:lnTo>
                  <a:pt x="1270" y="0"/>
                </a:lnTo>
                <a:lnTo>
                  <a:pt x="1270" y="272"/>
                </a:lnTo>
                <a:lnTo>
                  <a:pt x="2495" y="272"/>
                </a:lnTo>
                <a:lnTo>
                  <a:pt x="2495" y="1814"/>
                </a:lnTo>
                <a:lnTo>
                  <a:pt x="0" y="1814"/>
                </a:lnTo>
                <a:close/>
              </a:path>
            </a:pathLst>
          </a:custGeom>
          <a:solidFill>
            <a:srgbClr val="CCCCFF">
              <a:alpha val="14999"/>
            </a:srgbClr>
          </a:solidFill>
          <a:ln w="6350" cap="flat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8403" tIns="34201" rIns="68403" bIns="34201"/>
          <a:lstStyle/>
          <a:p>
            <a:endParaRPr lang="ko-KR" altLang="en-US"/>
          </a:p>
        </p:txBody>
      </p:sp>
      <p:sp>
        <p:nvSpPr>
          <p:cNvPr id="65" name="Rectangle 1050"/>
          <p:cNvSpPr>
            <a:spLocks noChangeArrowheads="1"/>
          </p:cNvSpPr>
          <p:nvPr/>
        </p:nvSpPr>
        <p:spPr bwMode="auto">
          <a:xfrm>
            <a:off x="5041105" y="3747295"/>
            <a:ext cx="1673225" cy="1539080"/>
          </a:xfrm>
          <a:prstGeom prst="rect">
            <a:avLst/>
          </a:prstGeom>
          <a:solidFill>
            <a:srgbClr val="FFFFFF"/>
          </a:solidFill>
          <a:ln w="15875">
            <a:solidFill>
              <a:srgbClr val="C0C0C0"/>
            </a:solidFill>
            <a:miter lim="800000"/>
            <a:headEnd/>
            <a:tailEnd/>
          </a:ln>
        </p:spPr>
        <p:txBody>
          <a:bodyPr lIns="51179" tIns="25589" rIns="51179" bIns="25589"/>
          <a:lstStyle/>
          <a:p>
            <a:pPr defTabSz="715963"/>
            <a:r>
              <a:rPr lang="en-US" altLang="ko-KR" sz="1000" b="1" dirty="0">
                <a:solidFill>
                  <a:srgbClr val="FF0066"/>
                </a:solidFill>
                <a:latin typeface="바탕체" pitchFamily="17" charset="-127"/>
                <a:ea typeface="바탕체" pitchFamily="17" charset="-127"/>
              </a:rPr>
              <a:t>Domain </a:t>
            </a:r>
            <a:r>
              <a:rPr lang="en-US" altLang="ko-KR" sz="1000" b="1" dirty="0" smtClean="0">
                <a:solidFill>
                  <a:srgbClr val="FF0066"/>
                </a:solidFill>
                <a:latin typeface="바탕체" pitchFamily="17" charset="-127"/>
                <a:ea typeface="바탕체" pitchFamily="17" charset="-127"/>
              </a:rPr>
              <a:t>Modeling(</a:t>
            </a:r>
            <a:r>
              <a:rPr lang="en-US" altLang="ko-KR" sz="900" b="1" dirty="0" err="1" smtClean="0">
                <a:solidFill>
                  <a:srgbClr val="FF0066"/>
                </a:solidFill>
                <a:latin typeface="바탕체" pitchFamily="17" charset="-127"/>
                <a:ea typeface="바탕체" pitchFamily="17" charset="-127"/>
              </a:rPr>
              <a:t>ORMapping</a:t>
            </a:r>
            <a:r>
              <a:rPr lang="en-US" altLang="ko-KR" sz="900" b="1" dirty="0" smtClean="0">
                <a:solidFill>
                  <a:srgbClr val="FF0066"/>
                </a:solidFill>
                <a:latin typeface="바탕체" pitchFamily="17" charset="-127"/>
                <a:ea typeface="바탕체" pitchFamily="17" charset="-127"/>
              </a:rPr>
              <a:t>)</a:t>
            </a:r>
            <a:endParaRPr lang="ko-KR" altLang="en-US" sz="900" b="1" dirty="0">
              <a:solidFill>
                <a:srgbClr val="FF0066"/>
              </a:solidFill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4" name="Rectangle 1137"/>
          <p:cNvSpPr>
            <a:spLocks noChangeArrowheads="1"/>
          </p:cNvSpPr>
          <p:nvPr/>
        </p:nvSpPr>
        <p:spPr bwMode="auto">
          <a:xfrm>
            <a:off x="7057231" y="3545682"/>
            <a:ext cx="1800225" cy="2746375"/>
          </a:xfrm>
          <a:prstGeom prst="rect">
            <a:avLst/>
          </a:prstGeom>
          <a:solidFill>
            <a:srgbClr val="CCCCFF">
              <a:alpha val="14999"/>
            </a:srgbClr>
          </a:solidFill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8403" tIns="34201" rIns="68403" bIns="34201" anchor="ctr"/>
          <a:lstStyle/>
          <a:p>
            <a:endParaRPr lang="ko-KR" altLang="en-US"/>
          </a:p>
        </p:txBody>
      </p:sp>
      <p:sp>
        <p:nvSpPr>
          <p:cNvPr id="6" name="Freeform 1142"/>
          <p:cNvSpPr>
            <a:spLocks/>
          </p:cNvSpPr>
          <p:nvPr/>
        </p:nvSpPr>
        <p:spPr bwMode="auto">
          <a:xfrm>
            <a:off x="792956" y="1240632"/>
            <a:ext cx="8064500" cy="5065712"/>
          </a:xfrm>
          <a:custGeom>
            <a:avLst/>
            <a:gdLst>
              <a:gd name="T0" fmla="*/ 5080 w 5080"/>
              <a:gd name="T1" fmla="*/ 726 h 2948"/>
              <a:gd name="T2" fmla="*/ 5080 w 5080"/>
              <a:gd name="T3" fmla="*/ 0 h 2948"/>
              <a:gd name="T4" fmla="*/ 0 w 5080"/>
              <a:gd name="T5" fmla="*/ 0 h 2948"/>
              <a:gd name="T6" fmla="*/ 0 w 5080"/>
              <a:gd name="T7" fmla="*/ 2948 h 2948"/>
              <a:gd name="T8" fmla="*/ 1270 w 5080"/>
              <a:gd name="T9" fmla="*/ 2948 h 2948"/>
              <a:gd name="T10" fmla="*/ 1270 w 5080"/>
              <a:gd name="T11" fmla="*/ 1043 h 2948"/>
              <a:gd name="T12" fmla="*/ 2585 w 5080"/>
              <a:gd name="T13" fmla="*/ 1043 h 2948"/>
              <a:gd name="T14" fmla="*/ 2585 w 5080"/>
              <a:gd name="T15" fmla="*/ 771 h 2948"/>
              <a:gd name="T16" fmla="*/ 5080 w 5080"/>
              <a:gd name="T17" fmla="*/ 771 h 2948"/>
              <a:gd name="T18" fmla="*/ 5080 w 5080"/>
              <a:gd name="T19" fmla="*/ 726 h 2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80" h="2948">
                <a:moveTo>
                  <a:pt x="5080" y="726"/>
                </a:moveTo>
                <a:lnTo>
                  <a:pt x="5080" y="0"/>
                </a:lnTo>
                <a:lnTo>
                  <a:pt x="0" y="0"/>
                </a:lnTo>
                <a:lnTo>
                  <a:pt x="0" y="2948"/>
                </a:lnTo>
                <a:lnTo>
                  <a:pt x="1270" y="2948"/>
                </a:lnTo>
                <a:lnTo>
                  <a:pt x="1270" y="1043"/>
                </a:lnTo>
                <a:lnTo>
                  <a:pt x="2585" y="1043"/>
                </a:lnTo>
                <a:lnTo>
                  <a:pt x="2585" y="771"/>
                </a:lnTo>
                <a:lnTo>
                  <a:pt x="5080" y="771"/>
                </a:lnTo>
                <a:lnTo>
                  <a:pt x="5080" y="726"/>
                </a:lnTo>
                <a:close/>
              </a:path>
            </a:pathLst>
          </a:custGeom>
          <a:solidFill>
            <a:srgbClr val="CCCCFF">
              <a:alpha val="14999"/>
            </a:srgbClr>
          </a:solidFill>
          <a:ln w="6350" cap="flat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8403" tIns="34201" rIns="68403" bIns="34201"/>
          <a:lstStyle/>
          <a:p>
            <a:endParaRPr lang="ko-KR" altLang="en-US"/>
          </a:p>
        </p:txBody>
      </p:sp>
      <p:sp>
        <p:nvSpPr>
          <p:cNvPr id="7" name="Rectangle 1138"/>
          <p:cNvSpPr>
            <a:spLocks noChangeArrowheads="1"/>
          </p:cNvSpPr>
          <p:nvPr/>
        </p:nvSpPr>
        <p:spPr bwMode="auto">
          <a:xfrm>
            <a:off x="5041106" y="2753519"/>
            <a:ext cx="3816350" cy="673100"/>
          </a:xfrm>
          <a:prstGeom prst="rect">
            <a:avLst/>
          </a:prstGeom>
          <a:solidFill>
            <a:srgbClr val="CCCCFF">
              <a:alpha val="14999"/>
            </a:srgbClr>
          </a:solidFill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8403" tIns="34201" rIns="68403" bIns="34201" anchor="ctr"/>
          <a:lstStyle/>
          <a:p>
            <a:endParaRPr lang="ko-KR" altLang="en-US"/>
          </a:p>
        </p:txBody>
      </p:sp>
      <p:sp>
        <p:nvSpPr>
          <p:cNvPr id="8" name="Rectangle 944"/>
          <p:cNvSpPr>
            <a:spLocks noChangeArrowheads="1"/>
          </p:cNvSpPr>
          <p:nvPr/>
        </p:nvSpPr>
        <p:spPr bwMode="auto">
          <a:xfrm>
            <a:off x="3190081" y="2389982"/>
            <a:ext cx="1206500" cy="455612"/>
          </a:xfrm>
          <a:prstGeom prst="rect">
            <a:avLst/>
          </a:prstGeom>
          <a:solidFill>
            <a:srgbClr val="FFFFFF"/>
          </a:solidFill>
          <a:ln w="15875">
            <a:solidFill>
              <a:srgbClr val="C0C0C0"/>
            </a:solidFill>
            <a:miter lim="800000"/>
            <a:headEnd/>
            <a:tailEnd/>
          </a:ln>
        </p:spPr>
        <p:txBody>
          <a:bodyPr lIns="51179" tIns="25589" rIns="51179" bIns="25589"/>
          <a:lstStyle/>
          <a:p>
            <a:pPr defTabSz="715963"/>
            <a:r>
              <a:rPr lang="ko-KR" altLang="en-US" sz="1000" b="1">
                <a:solidFill>
                  <a:srgbClr val="FF0066"/>
                </a:solidFill>
                <a:latin typeface="바탕체" pitchFamily="17" charset="-127"/>
                <a:ea typeface="바탕체" pitchFamily="17" charset="-127"/>
              </a:rPr>
              <a:t>유저스토리</a:t>
            </a:r>
          </a:p>
        </p:txBody>
      </p:sp>
      <p:sp>
        <p:nvSpPr>
          <p:cNvPr id="9" name="Rectangle 1041"/>
          <p:cNvSpPr>
            <a:spLocks noChangeArrowheads="1"/>
          </p:cNvSpPr>
          <p:nvPr/>
        </p:nvSpPr>
        <p:spPr bwMode="auto">
          <a:xfrm>
            <a:off x="1448593" y="3332957"/>
            <a:ext cx="1206500" cy="455612"/>
          </a:xfrm>
          <a:prstGeom prst="rect">
            <a:avLst/>
          </a:prstGeom>
          <a:solidFill>
            <a:srgbClr val="FFFFFF"/>
          </a:solidFill>
          <a:ln w="15875">
            <a:solidFill>
              <a:srgbClr val="C0C0C0"/>
            </a:solidFill>
            <a:miter lim="800000"/>
            <a:headEnd/>
            <a:tailEnd/>
          </a:ln>
        </p:spPr>
        <p:txBody>
          <a:bodyPr lIns="51179" tIns="25589" rIns="51179" bIns="25589"/>
          <a:lstStyle/>
          <a:p>
            <a:pPr defTabSz="715963"/>
            <a:r>
              <a:rPr lang="en-US" altLang="ko-KR" sz="1000" b="1">
                <a:solidFill>
                  <a:schemeClr val="accent2"/>
                </a:solidFill>
                <a:latin typeface="바탕체" pitchFamily="17" charset="-127"/>
                <a:ea typeface="바탕체" pitchFamily="17" charset="-127"/>
              </a:rPr>
              <a:t>Backlog</a:t>
            </a:r>
            <a:r>
              <a:rPr lang="ko-KR" altLang="en-US" sz="1000" b="1">
                <a:solidFill>
                  <a:schemeClr val="accent2"/>
                </a:solidFill>
                <a:latin typeface="바탕체" pitchFamily="17" charset="-127"/>
                <a:ea typeface="바탕체" pitchFamily="17" charset="-127"/>
              </a:rPr>
              <a:t>리스트</a:t>
            </a:r>
          </a:p>
        </p:txBody>
      </p:sp>
      <p:cxnSp>
        <p:nvCxnSpPr>
          <p:cNvPr id="10" name="AutoShape 1042"/>
          <p:cNvCxnSpPr>
            <a:cxnSpLocks noChangeShapeType="1"/>
            <a:stCxn id="8" idx="1"/>
            <a:endCxn id="9" idx="0"/>
          </p:cNvCxnSpPr>
          <p:nvPr/>
        </p:nvCxnSpPr>
        <p:spPr bwMode="auto">
          <a:xfrm rot="10800000" flipV="1">
            <a:off x="2051843" y="2618582"/>
            <a:ext cx="1130300" cy="706437"/>
          </a:xfrm>
          <a:prstGeom prst="bentConnector2">
            <a:avLst/>
          </a:prstGeom>
          <a:noFill/>
          <a:ln w="15875">
            <a:solidFill>
              <a:srgbClr val="C0C0C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" name="Rectangle 1044"/>
          <p:cNvSpPr>
            <a:spLocks noChangeArrowheads="1"/>
          </p:cNvSpPr>
          <p:nvPr/>
        </p:nvSpPr>
        <p:spPr bwMode="auto">
          <a:xfrm>
            <a:off x="3190081" y="3332957"/>
            <a:ext cx="1206500" cy="455612"/>
          </a:xfrm>
          <a:prstGeom prst="rect">
            <a:avLst/>
          </a:prstGeom>
          <a:solidFill>
            <a:srgbClr val="FFFFFF"/>
          </a:solidFill>
          <a:ln w="15875">
            <a:solidFill>
              <a:srgbClr val="C0C0C0"/>
            </a:solidFill>
            <a:miter lim="800000"/>
            <a:headEnd/>
            <a:tailEnd/>
          </a:ln>
        </p:spPr>
        <p:txBody>
          <a:bodyPr lIns="51179" tIns="25589" rIns="51179" bIns="25589"/>
          <a:lstStyle/>
          <a:p>
            <a:pPr defTabSz="715963"/>
            <a:r>
              <a:rPr lang="en-US" altLang="ko-KR" sz="1000" b="1" dirty="0" smtClean="0">
                <a:solidFill>
                  <a:srgbClr val="FF0066"/>
                </a:solidFill>
                <a:latin typeface="바탕체" pitchFamily="17" charset="-127"/>
                <a:ea typeface="바탕체" pitchFamily="17" charset="-127"/>
              </a:rPr>
              <a:t>UI</a:t>
            </a:r>
            <a:r>
              <a:rPr lang="ko-KR" altLang="en-US" sz="1000" b="1" dirty="0" smtClean="0">
                <a:solidFill>
                  <a:srgbClr val="FF0066"/>
                </a:solidFill>
                <a:latin typeface="바탕체" pitchFamily="17" charset="-127"/>
                <a:ea typeface="바탕체" pitchFamily="17" charset="-127"/>
              </a:rPr>
              <a:t>설계</a:t>
            </a:r>
            <a:endParaRPr lang="en-US" altLang="ko-KR" sz="1000" b="1" dirty="0" smtClean="0">
              <a:solidFill>
                <a:srgbClr val="FF0066"/>
              </a:solidFill>
              <a:latin typeface="바탕체" pitchFamily="17" charset="-127"/>
              <a:ea typeface="바탕체" pitchFamily="17" charset="-127"/>
            </a:endParaRPr>
          </a:p>
          <a:p>
            <a:pPr defTabSz="715963"/>
            <a:r>
              <a:rPr lang="en-US" altLang="ko-KR" sz="1000" b="1" dirty="0" smtClean="0">
                <a:solidFill>
                  <a:srgbClr val="FF0066"/>
                </a:solidFill>
                <a:latin typeface="바탕체" pitchFamily="17" charset="-127"/>
                <a:ea typeface="바탕체" pitchFamily="17" charset="-127"/>
              </a:rPr>
              <a:t>API</a:t>
            </a:r>
            <a:r>
              <a:rPr lang="ko-KR" altLang="en-US" sz="1000" b="1" dirty="0" smtClean="0">
                <a:solidFill>
                  <a:srgbClr val="FF0066"/>
                </a:solidFill>
                <a:latin typeface="바탕체" pitchFamily="17" charset="-127"/>
                <a:ea typeface="바탕체" pitchFamily="17" charset="-127"/>
              </a:rPr>
              <a:t>설계</a:t>
            </a:r>
            <a:endParaRPr lang="ko-KR" altLang="en-US" sz="1000" b="1" dirty="0">
              <a:solidFill>
                <a:srgbClr val="FF0066"/>
              </a:solidFill>
              <a:latin typeface="바탕체" pitchFamily="17" charset="-127"/>
              <a:ea typeface="바탕체" pitchFamily="17" charset="-127"/>
            </a:endParaRPr>
          </a:p>
        </p:txBody>
      </p:sp>
      <p:cxnSp>
        <p:nvCxnSpPr>
          <p:cNvPr id="12" name="AutoShape 1046"/>
          <p:cNvCxnSpPr>
            <a:cxnSpLocks noChangeShapeType="1"/>
            <a:stCxn id="8" idx="2"/>
            <a:endCxn id="11" idx="0"/>
          </p:cNvCxnSpPr>
          <p:nvPr/>
        </p:nvCxnSpPr>
        <p:spPr bwMode="auto">
          <a:xfrm rot="5400000">
            <a:off x="3557587" y="3089276"/>
            <a:ext cx="471487" cy="0"/>
          </a:xfrm>
          <a:prstGeom prst="straightConnector1">
            <a:avLst/>
          </a:prstGeom>
          <a:noFill/>
          <a:ln w="15875">
            <a:solidFill>
              <a:srgbClr val="C0C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" name="Rectangle 1050"/>
          <p:cNvSpPr>
            <a:spLocks noChangeArrowheads="1"/>
          </p:cNvSpPr>
          <p:nvPr/>
        </p:nvSpPr>
        <p:spPr bwMode="auto">
          <a:xfrm>
            <a:off x="5107781" y="3969624"/>
            <a:ext cx="1016000" cy="538162"/>
          </a:xfrm>
          <a:prstGeom prst="rect">
            <a:avLst/>
          </a:prstGeom>
          <a:solidFill>
            <a:srgbClr val="FFFFFF"/>
          </a:solidFill>
          <a:ln w="15875">
            <a:solidFill>
              <a:srgbClr val="C0C0C0"/>
            </a:solidFill>
            <a:miter lim="800000"/>
            <a:headEnd/>
            <a:tailEnd/>
          </a:ln>
        </p:spPr>
        <p:txBody>
          <a:bodyPr lIns="51179" tIns="25589" rIns="51179" bIns="25589"/>
          <a:lstStyle/>
          <a:p>
            <a:pPr defTabSz="715963"/>
            <a:r>
              <a:rPr lang="ko-KR" altLang="en-US" sz="1000" b="1" dirty="0">
                <a:solidFill>
                  <a:srgbClr val="FF0066"/>
                </a:solidFill>
                <a:latin typeface="바탕체" pitchFamily="17" charset="-127"/>
                <a:ea typeface="바탕체" pitchFamily="17" charset="-127"/>
              </a:rPr>
              <a:t>논리</a:t>
            </a:r>
            <a:r>
              <a:rPr lang="en-US" altLang="ko-KR" sz="1000" b="1" dirty="0">
                <a:solidFill>
                  <a:srgbClr val="FF0066"/>
                </a:solidFill>
                <a:latin typeface="바탕체" pitchFamily="17" charset="-127"/>
                <a:ea typeface="바탕체" pitchFamily="17" charset="-127"/>
              </a:rPr>
              <a:t>ERD</a:t>
            </a:r>
          </a:p>
          <a:p>
            <a:pPr defTabSz="715963">
              <a:buFontTx/>
              <a:buNone/>
            </a:pPr>
            <a:r>
              <a:rPr lang="en-US" altLang="ko-KR" sz="1000" dirty="0">
                <a:latin typeface="바탕체" pitchFamily="17" charset="-127"/>
                <a:ea typeface="바탕체" pitchFamily="17" charset="-127"/>
              </a:rPr>
              <a:t> </a:t>
            </a:r>
            <a:r>
              <a:rPr lang="ko-KR" altLang="en-US" sz="1000" dirty="0">
                <a:latin typeface="바탕체" pitchFamily="17" charset="-127"/>
                <a:ea typeface="바탕체" pitchFamily="17" charset="-127"/>
              </a:rPr>
              <a:t>도메인정의서</a:t>
            </a:r>
          </a:p>
          <a:p>
            <a:pPr defTabSz="715963"/>
            <a:r>
              <a:rPr lang="ko-KR" altLang="en-US" sz="1000" dirty="0">
                <a:latin typeface="바탕체" pitchFamily="17" charset="-127"/>
                <a:ea typeface="바탕체" pitchFamily="17" charset="-127"/>
              </a:rPr>
              <a:t>코드정의서</a:t>
            </a:r>
          </a:p>
        </p:txBody>
      </p:sp>
      <p:cxnSp>
        <p:nvCxnSpPr>
          <p:cNvPr id="14" name="AutoShape 1051"/>
          <p:cNvCxnSpPr>
            <a:cxnSpLocks noChangeShapeType="1"/>
            <a:stCxn id="11" idx="3"/>
            <a:endCxn id="13" idx="1"/>
          </p:cNvCxnSpPr>
          <p:nvPr/>
        </p:nvCxnSpPr>
        <p:spPr bwMode="auto">
          <a:xfrm>
            <a:off x="4396581" y="3560763"/>
            <a:ext cx="711200" cy="677942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rgbClr val="C0C0C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" name="Rectangle 1053"/>
          <p:cNvSpPr>
            <a:spLocks noChangeArrowheads="1"/>
          </p:cNvSpPr>
          <p:nvPr/>
        </p:nvSpPr>
        <p:spPr bwMode="auto">
          <a:xfrm>
            <a:off x="5107781" y="4656932"/>
            <a:ext cx="1016000" cy="554037"/>
          </a:xfrm>
          <a:prstGeom prst="rect">
            <a:avLst/>
          </a:prstGeom>
          <a:solidFill>
            <a:srgbClr val="FFFFFF"/>
          </a:solidFill>
          <a:ln w="15875">
            <a:solidFill>
              <a:srgbClr val="C0C0C0"/>
            </a:solidFill>
            <a:miter lim="800000"/>
            <a:headEnd/>
            <a:tailEnd/>
          </a:ln>
        </p:spPr>
        <p:txBody>
          <a:bodyPr lIns="51179" tIns="25589" rIns="51179" bIns="25589"/>
          <a:lstStyle/>
          <a:p>
            <a:pPr defTabSz="715963"/>
            <a:r>
              <a:rPr lang="ko-KR" altLang="en-US" sz="1000" b="1">
                <a:solidFill>
                  <a:srgbClr val="FF0066"/>
                </a:solidFill>
                <a:latin typeface="바탕체" pitchFamily="17" charset="-127"/>
                <a:ea typeface="바탕체" pitchFamily="17" charset="-127"/>
              </a:rPr>
              <a:t>물리</a:t>
            </a:r>
            <a:r>
              <a:rPr lang="en-US" altLang="ko-KR" sz="1000" b="1">
                <a:solidFill>
                  <a:srgbClr val="FF0066"/>
                </a:solidFill>
                <a:latin typeface="바탕체" pitchFamily="17" charset="-127"/>
                <a:ea typeface="바탕체" pitchFamily="17" charset="-127"/>
              </a:rPr>
              <a:t>ERD</a:t>
            </a:r>
          </a:p>
          <a:p>
            <a:pPr defTabSz="715963">
              <a:buFontTx/>
              <a:buNone/>
            </a:pPr>
            <a:r>
              <a:rPr lang="en-US" altLang="ko-KR" sz="1000">
                <a:latin typeface="바탕체" pitchFamily="17" charset="-127"/>
                <a:ea typeface="바탕체" pitchFamily="17" charset="-127"/>
              </a:rPr>
              <a:t> </a:t>
            </a:r>
            <a:r>
              <a:rPr lang="ko-KR" altLang="en-US" sz="1000">
                <a:latin typeface="바탕체" pitchFamily="17" charset="-127"/>
                <a:ea typeface="바탕체" pitchFamily="17" charset="-127"/>
              </a:rPr>
              <a:t>테이블정의서</a:t>
            </a:r>
          </a:p>
          <a:p>
            <a:pPr defTabSz="715963">
              <a:buFontTx/>
              <a:buNone/>
            </a:pPr>
            <a:r>
              <a:rPr lang="ko-KR" altLang="en-US" sz="1000">
                <a:latin typeface="바탕체" pitchFamily="17" charset="-127"/>
                <a:ea typeface="바탕체" pitchFamily="17" charset="-127"/>
              </a:rPr>
              <a:t> 인덱스정의서</a:t>
            </a:r>
          </a:p>
        </p:txBody>
      </p:sp>
      <p:cxnSp>
        <p:nvCxnSpPr>
          <p:cNvPr id="16" name="AutoShape 1054"/>
          <p:cNvCxnSpPr>
            <a:cxnSpLocks noChangeShapeType="1"/>
            <a:stCxn id="13" idx="2"/>
            <a:endCxn id="15" idx="0"/>
          </p:cNvCxnSpPr>
          <p:nvPr/>
        </p:nvCxnSpPr>
        <p:spPr bwMode="auto">
          <a:xfrm>
            <a:off x="5615781" y="4507786"/>
            <a:ext cx="0" cy="149146"/>
          </a:xfrm>
          <a:prstGeom prst="straightConnector1">
            <a:avLst/>
          </a:prstGeom>
          <a:noFill/>
          <a:ln w="15875">
            <a:solidFill>
              <a:srgbClr val="C0C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AutoShape 1056"/>
          <p:cNvCxnSpPr>
            <a:cxnSpLocks noChangeShapeType="1"/>
            <a:stCxn id="15" idx="2"/>
            <a:endCxn id="40" idx="0"/>
          </p:cNvCxnSpPr>
          <p:nvPr/>
        </p:nvCxnSpPr>
        <p:spPr bwMode="auto">
          <a:xfrm rot="16200000" flipH="1">
            <a:off x="5633244" y="5201444"/>
            <a:ext cx="334962" cy="369887"/>
          </a:xfrm>
          <a:prstGeom prst="bentConnector3">
            <a:avLst>
              <a:gd name="adj1" fmla="val 49764"/>
            </a:avLst>
          </a:prstGeom>
          <a:noFill/>
          <a:ln w="15875">
            <a:solidFill>
              <a:srgbClr val="C0C0C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" name="Rectangle 1058"/>
          <p:cNvSpPr>
            <a:spLocks noChangeArrowheads="1"/>
          </p:cNvSpPr>
          <p:nvPr/>
        </p:nvSpPr>
        <p:spPr bwMode="auto">
          <a:xfrm>
            <a:off x="5112543" y="1574007"/>
            <a:ext cx="1392238" cy="411162"/>
          </a:xfrm>
          <a:prstGeom prst="rect">
            <a:avLst/>
          </a:prstGeom>
          <a:solidFill>
            <a:srgbClr val="FFFFFF"/>
          </a:solidFill>
          <a:ln w="15875">
            <a:solidFill>
              <a:srgbClr val="C0C0C0"/>
            </a:solidFill>
            <a:miter lim="800000"/>
            <a:headEnd/>
            <a:tailEnd/>
          </a:ln>
        </p:spPr>
        <p:txBody>
          <a:bodyPr lIns="51179" tIns="25589" rIns="51179" bIns="25589"/>
          <a:lstStyle/>
          <a:p>
            <a:pPr defTabSz="715963"/>
            <a:r>
              <a:rPr lang="en-US" altLang="ko-KR" sz="1000">
                <a:latin typeface="바탕체" pitchFamily="17" charset="-127"/>
                <a:ea typeface="바탕체" pitchFamily="17" charset="-127"/>
              </a:rPr>
              <a:t>SW</a:t>
            </a:r>
            <a:r>
              <a:rPr lang="ko-KR" altLang="en-US" sz="1000">
                <a:latin typeface="바탕체" pitchFamily="17" charset="-127"/>
                <a:ea typeface="바탕체" pitchFamily="17" charset="-127"/>
              </a:rPr>
              <a:t>아키텍처설계서</a:t>
            </a:r>
          </a:p>
          <a:p>
            <a:pPr defTabSz="715963"/>
            <a:r>
              <a:rPr lang="ko-KR" altLang="en-US" sz="1000">
                <a:latin typeface="바탕체" pitchFamily="17" charset="-127"/>
                <a:ea typeface="바탕체" pitchFamily="17" charset="-127"/>
              </a:rPr>
              <a:t>데이타베이스설계서</a:t>
            </a:r>
          </a:p>
        </p:txBody>
      </p:sp>
      <p:cxnSp>
        <p:nvCxnSpPr>
          <p:cNvPr id="19" name="AutoShape 1059"/>
          <p:cNvCxnSpPr>
            <a:cxnSpLocks noChangeShapeType="1"/>
            <a:stCxn id="8" idx="0"/>
            <a:endCxn id="18" idx="1"/>
          </p:cNvCxnSpPr>
          <p:nvPr/>
        </p:nvCxnSpPr>
        <p:spPr bwMode="auto">
          <a:xfrm rot="16200000">
            <a:off x="4148138" y="1425575"/>
            <a:ext cx="601662" cy="1311275"/>
          </a:xfrm>
          <a:prstGeom prst="bentConnector2">
            <a:avLst/>
          </a:prstGeom>
          <a:noFill/>
          <a:ln w="15875">
            <a:solidFill>
              <a:srgbClr val="C0C0C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" name="Rectangle 1063"/>
          <p:cNvSpPr>
            <a:spLocks noChangeArrowheads="1"/>
          </p:cNvSpPr>
          <p:nvPr/>
        </p:nvSpPr>
        <p:spPr bwMode="auto">
          <a:xfrm>
            <a:off x="5161756" y="2936082"/>
            <a:ext cx="1392237" cy="360362"/>
          </a:xfrm>
          <a:prstGeom prst="rect">
            <a:avLst/>
          </a:prstGeom>
          <a:solidFill>
            <a:srgbClr val="FFFFFF"/>
          </a:solidFill>
          <a:ln w="15875">
            <a:solidFill>
              <a:srgbClr val="C0C0C0"/>
            </a:solidFill>
            <a:miter lim="800000"/>
            <a:headEnd/>
            <a:tailEnd/>
          </a:ln>
        </p:spPr>
        <p:txBody>
          <a:bodyPr lIns="51179" tIns="25589" rIns="51179" bIns="25589"/>
          <a:lstStyle/>
          <a:p>
            <a:pPr defTabSz="715963"/>
            <a:r>
              <a:rPr lang="ko-KR" altLang="en-US" sz="1000" b="1">
                <a:solidFill>
                  <a:schemeClr val="accent2"/>
                </a:solidFill>
                <a:latin typeface="바탕체" pitchFamily="17" charset="-127"/>
                <a:ea typeface="바탕체" pitchFamily="17" charset="-127"/>
              </a:rPr>
              <a:t>통합테스트결과서</a:t>
            </a:r>
          </a:p>
        </p:txBody>
      </p:sp>
      <p:sp>
        <p:nvSpPr>
          <p:cNvPr id="21" name="Rectangle 1064"/>
          <p:cNvSpPr>
            <a:spLocks noChangeArrowheads="1"/>
          </p:cNvSpPr>
          <p:nvPr/>
        </p:nvSpPr>
        <p:spPr bwMode="auto">
          <a:xfrm>
            <a:off x="7279481" y="2940844"/>
            <a:ext cx="1350962" cy="347663"/>
          </a:xfrm>
          <a:prstGeom prst="rect">
            <a:avLst/>
          </a:prstGeom>
          <a:solidFill>
            <a:srgbClr val="FFFFFF"/>
          </a:solidFill>
          <a:ln w="15875">
            <a:solidFill>
              <a:srgbClr val="C0C0C0"/>
            </a:solidFill>
            <a:miter lim="800000"/>
            <a:headEnd/>
            <a:tailEnd/>
          </a:ln>
        </p:spPr>
        <p:txBody>
          <a:bodyPr lIns="51179" tIns="25589" rIns="51179" bIns="25589"/>
          <a:lstStyle/>
          <a:p>
            <a:pPr defTabSz="715963"/>
            <a:r>
              <a:rPr lang="ko-KR" altLang="en-US" sz="1000" b="1">
                <a:solidFill>
                  <a:schemeClr val="accent2"/>
                </a:solidFill>
                <a:latin typeface="바탕체" pitchFamily="17" charset="-127"/>
                <a:ea typeface="바탕체" pitchFamily="17" charset="-127"/>
              </a:rPr>
              <a:t>시스템테스트결과서</a:t>
            </a:r>
          </a:p>
        </p:txBody>
      </p:sp>
      <p:cxnSp>
        <p:nvCxnSpPr>
          <p:cNvPr id="22" name="AutoShape 1066"/>
          <p:cNvCxnSpPr>
            <a:cxnSpLocks noChangeShapeType="1"/>
            <a:stCxn id="9" idx="3"/>
            <a:endCxn id="11" idx="1"/>
          </p:cNvCxnSpPr>
          <p:nvPr/>
        </p:nvCxnSpPr>
        <p:spPr bwMode="auto">
          <a:xfrm>
            <a:off x="2663031" y="3561557"/>
            <a:ext cx="519112" cy="0"/>
          </a:xfrm>
          <a:prstGeom prst="straightConnector1">
            <a:avLst/>
          </a:prstGeom>
          <a:noFill/>
          <a:ln w="15875">
            <a:solidFill>
              <a:srgbClr val="C0C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" name="Rectangle 1068"/>
          <p:cNvSpPr>
            <a:spLocks noChangeArrowheads="1"/>
          </p:cNvSpPr>
          <p:nvPr/>
        </p:nvSpPr>
        <p:spPr bwMode="auto">
          <a:xfrm>
            <a:off x="3191668" y="4961732"/>
            <a:ext cx="1204913" cy="455612"/>
          </a:xfrm>
          <a:prstGeom prst="rect">
            <a:avLst/>
          </a:prstGeom>
          <a:solidFill>
            <a:srgbClr val="FFFFFF"/>
          </a:solidFill>
          <a:ln w="15875">
            <a:solidFill>
              <a:srgbClr val="C0C0C0"/>
            </a:solidFill>
            <a:miter lim="800000"/>
            <a:headEnd/>
            <a:tailEnd/>
          </a:ln>
        </p:spPr>
        <p:txBody>
          <a:bodyPr lIns="51179" tIns="25589" rIns="51179" bIns="25589"/>
          <a:lstStyle/>
          <a:p>
            <a:pPr defTabSz="715963"/>
            <a:r>
              <a:rPr lang="ko-KR" altLang="en-US" sz="1000" b="1">
                <a:solidFill>
                  <a:schemeClr val="accent2"/>
                </a:solidFill>
                <a:latin typeface="바탕체" pitchFamily="17" charset="-127"/>
                <a:ea typeface="바탕체" pitchFamily="17" charset="-127"/>
              </a:rPr>
              <a:t>단위테스트결과서</a:t>
            </a:r>
          </a:p>
        </p:txBody>
      </p:sp>
      <p:cxnSp>
        <p:nvCxnSpPr>
          <p:cNvPr id="24" name="AutoShape 1069"/>
          <p:cNvCxnSpPr>
            <a:cxnSpLocks noChangeShapeType="1"/>
            <a:stCxn id="9" idx="3"/>
            <a:endCxn id="23" idx="1"/>
          </p:cNvCxnSpPr>
          <p:nvPr/>
        </p:nvCxnSpPr>
        <p:spPr bwMode="auto">
          <a:xfrm>
            <a:off x="2663031" y="3561557"/>
            <a:ext cx="520700" cy="1628775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rgbClr val="C0C0C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" name="AutoShape 1072"/>
          <p:cNvCxnSpPr>
            <a:cxnSpLocks noChangeShapeType="1"/>
            <a:stCxn id="8" idx="0"/>
            <a:endCxn id="43" idx="1"/>
          </p:cNvCxnSpPr>
          <p:nvPr/>
        </p:nvCxnSpPr>
        <p:spPr bwMode="auto">
          <a:xfrm rot="16200000" flipH="1" flipV="1">
            <a:off x="1741487" y="2081213"/>
            <a:ext cx="1751013" cy="2352675"/>
          </a:xfrm>
          <a:prstGeom prst="bentConnector4">
            <a:avLst>
              <a:gd name="adj1" fmla="val -12602"/>
              <a:gd name="adj2" fmla="val 109380"/>
            </a:avLst>
          </a:prstGeom>
          <a:noFill/>
          <a:ln w="15875">
            <a:solidFill>
              <a:srgbClr val="C0C0C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" name="AutoShape 1076"/>
          <p:cNvCxnSpPr>
            <a:cxnSpLocks noChangeShapeType="1"/>
            <a:stCxn id="8" idx="3"/>
            <a:endCxn id="29" idx="1"/>
          </p:cNvCxnSpPr>
          <p:nvPr/>
        </p:nvCxnSpPr>
        <p:spPr bwMode="auto">
          <a:xfrm flipV="1">
            <a:off x="4404518" y="2285207"/>
            <a:ext cx="700088" cy="333375"/>
          </a:xfrm>
          <a:prstGeom prst="bentConnector3">
            <a:avLst>
              <a:gd name="adj1" fmla="val 49889"/>
            </a:avLst>
          </a:prstGeom>
          <a:noFill/>
          <a:ln w="15875">
            <a:solidFill>
              <a:srgbClr val="C0C0C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" name="AutoShape 1077"/>
          <p:cNvCxnSpPr>
            <a:cxnSpLocks noChangeShapeType="1"/>
            <a:stCxn id="36" idx="6"/>
            <a:endCxn id="20" idx="1"/>
          </p:cNvCxnSpPr>
          <p:nvPr/>
        </p:nvCxnSpPr>
        <p:spPr bwMode="auto">
          <a:xfrm>
            <a:off x="4387056" y="2702719"/>
            <a:ext cx="766762" cy="414338"/>
          </a:xfrm>
          <a:prstGeom prst="bentConnector3">
            <a:avLst>
              <a:gd name="adj1" fmla="val 49898"/>
            </a:avLst>
          </a:prstGeom>
          <a:noFill/>
          <a:ln w="15875">
            <a:solidFill>
              <a:srgbClr val="C0C0C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" name="AutoShape 1079"/>
          <p:cNvCxnSpPr>
            <a:cxnSpLocks noChangeShapeType="1"/>
            <a:stCxn id="29" idx="3"/>
            <a:endCxn id="33" idx="1"/>
          </p:cNvCxnSpPr>
          <p:nvPr/>
        </p:nvCxnSpPr>
        <p:spPr bwMode="auto">
          <a:xfrm>
            <a:off x="6512718" y="2285207"/>
            <a:ext cx="758825" cy="1577975"/>
          </a:xfrm>
          <a:prstGeom prst="bentConnector3">
            <a:avLst>
              <a:gd name="adj1" fmla="val 49792"/>
            </a:avLst>
          </a:prstGeom>
          <a:noFill/>
          <a:ln w="15875">
            <a:solidFill>
              <a:srgbClr val="C0C0C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Rectangle 1080"/>
          <p:cNvSpPr>
            <a:spLocks noChangeArrowheads="1"/>
          </p:cNvSpPr>
          <p:nvPr/>
        </p:nvSpPr>
        <p:spPr bwMode="auto">
          <a:xfrm>
            <a:off x="5112543" y="2104232"/>
            <a:ext cx="1392238" cy="361950"/>
          </a:xfrm>
          <a:prstGeom prst="rect">
            <a:avLst/>
          </a:prstGeom>
          <a:solidFill>
            <a:srgbClr val="FFFFFF"/>
          </a:solidFill>
          <a:ln w="15875">
            <a:solidFill>
              <a:srgbClr val="C0C0C0"/>
            </a:solidFill>
            <a:miter lim="800000"/>
            <a:headEnd/>
            <a:tailEnd/>
          </a:ln>
        </p:spPr>
        <p:txBody>
          <a:bodyPr lIns="51179" tIns="25589" rIns="51179" bIns="25589"/>
          <a:lstStyle/>
          <a:p>
            <a:pPr defTabSz="715963"/>
            <a:r>
              <a:rPr lang="ko-KR" altLang="en-US" sz="1000" b="1">
                <a:solidFill>
                  <a:schemeClr val="accent2"/>
                </a:solidFill>
                <a:latin typeface="바탕체" pitchFamily="17" charset="-127"/>
                <a:ea typeface="바탕체" pitchFamily="17" charset="-127"/>
              </a:rPr>
              <a:t>총괄테스트계획서</a:t>
            </a:r>
          </a:p>
        </p:txBody>
      </p:sp>
      <p:cxnSp>
        <p:nvCxnSpPr>
          <p:cNvPr id="30" name="AutoShape 1081"/>
          <p:cNvCxnSpPr>
            <a:cxnSpLocks noChangeShapeType="1"/>
            <a:stCxn id="29" idx="3"/>
            <a:endCxn id="21" idx="1"/>
          </p:cNvCxnSpPr>
          <p:nvPr/>
        </p:nvCxnSpPr>
        <p:spPr bwMode="auto">
          <a:xfrm>
            <a:off x="6512718" y="2285207"/>
            <a:ext cx="758825" cy="830262"/>
          </a:xfrm>
          <a:prstGeom prst="bentConnector3">
            <a:avLst>
              <a:gd name="adj1" fmla="val 49792"/>
            </a:avLst>
          </a:prstGeom>
          <a:noFill/>
          <a:ln w="15875">
            <a:solidFill>
              <a:srgbClr val="C0C0C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" name="Rectangle 1084"/>
          <p:cNvSpPr>
            <a:spLocks noChangeArrowheads="1"/>
          </p:cNvSpPr>
          <p:nvPr/>
        </p:nvSpPr>
        <p:spPr bwMode="auto">
          <a:xfrm>
            <a:off x="7639843" y="5031582"/>
            <a:ext cx="1001713" cy="395287"/>
          </a:xfrm>
          <a:prstGeom prst="rect">
            <a:avLst/>
          </a:prstGeom>
          <a:solidFill>
            <a:srgbClr val="FFFFFF"/>
          </a:solidFill>
          <a:ln w="15875">
            <a:solidFill>
              <a:srgbClr val="C0C0C0"/>
            </a:solidFill>
            <a:miter lim="800000"/>
            <a:headEnd/>
            <a:tailEnd/>
          </a:ln>
        </p:spPr>
        <p:txBody>
          <a:bodyPr lIns="51179" tIns="25589" rIns="51179" bIns="25589"/>
          <a:lstStyle/>
          <a:p>
            <a:pPr defTabSz="715963"/>
            <a:r>
              <a:rPr lang="ko-KR" altLang="en-US" sz="1000" b="1">
                <a:solidFill>
                  <a:srgbClr val="FF0066"/>
                </a:solidFill>
                <a:latin typeface="바탕체" pitchFamily="17" charset="-127"/>
                <a:ea typeface="바탕체" pitchFamily="17" charset="-127"/>
              </a:rPr>
              <a:t>사용자지침서</a:t>
            </a:r>
          </a:p>
          <a:p>
            <a:pPr defTabSz="715963"/>
            <a:r>
              <a:rPr lang="ko-KR" altLang="en-US" sz="1000">
                <a:latin typeface="바탕체" pitchFamily="17" charset="-127"/>
                <a:ea typeface="바탕체" pitchFamily="17" charset="-127"/>
              </a:rPr>
              <a:t>운영자지침서</a:t>
            </a:r>
          </a:p>
        </p:txBody>
      </p:sp>
      <p:sp>
        <p:nvSpPr>
          <p:cNvPr id="32" name="Rectangle 1085"/>
          <p:cNvSpPr>
            <a:spLocks noChangeArrowheads="1"/>
          </p:cNvSpPr>
          <p:nvPr/>
        </p:nvSpPr>
        <p:spPr bwMode="auto">
          <a:xfrm>
            <a:off x="7639843" y="4599782"/>
            <a:ext cx="993775" cy="360362"/>
          </a:xfrm>
          <a:prstGeom prst="rect">
            <a:avLst/>
          </a:prstGeom>
          <a:solidFill>
            <a:srgbClr val="FFFFFF"/>
          </a:solidFill>
          <a:ln w="15875">
            <a:solidFill>
              <a:srgbClr val="C0C0C0"/>
            </a:solidFill>
            <a:miter lim="800000"/>
            <a:headEnd/>
            <a:tailEnd/>
          </a:ln>
        </p:spPr>
        <p:txBody>
          <a:bodyPr lIns="51179" tIns="25589" rIns="51179" bIns="25589"/>
          <a:lstStyle/>
          <a:p>
            <a:pPr defTabSz="715963"/>
            <a:r>
              <a:rPr lang="ko-KR" altLang="en-US" sz="1000">
                <a:latin typeface="바탕체" pitchFamily="17" charset="-127"/>
                <a:ea typeface="바탕체" pitchFamily="17" charset="-127"/>
              </a:rPr>
              <a:t>설치확인서</a:t>
            </a:r>
          </a:p>
        </p:txBody>
      </p:sp>
      <p:sp>
        <p:nvSpPr>
          <p:cNvPr id="33" name="Rectangle 1086"/>
          <p:cNvSpPr>
            <a:spLocks noChangeArrowheads="1"/>
          </p:cNvSpPr>
          <p:nvPr/>
        </p:nvSpPr>
        <p:spPr bwMode="auto">
          <a:xfrm>
            <a:off x="7279481" y="3747294"/>
            <a:ext cx="1350962" cy="230188"/>
          </a:xfrm>
          <a:prstGeom prst="rect">
            <a:avLst/>
          </a:prstGeom>
          <a:solidFill>
            <a:srgbClr val="FFFFFF"/>
          </a:solidFill>
          <a:ln w="15875">
            <a:solidFill>
              <a:srgbClr val="C0C0C0"/>
            </a:solidFill>
            <a:miter lim="800000"/>
            <a:headEnd/>
            <a:tailEnd/>
          </a:ln>
        </p:spPr>
        <p:txBody>
          <a:bodyPr lIns="51179" tIns="25589" rIns="51179" bIns="25589"/>
          <a:lstStyle/>
          <a:p>
            <a:pPr defTabSz="715963"/>
            <a:r>
              <a:rPr lang="ko-KR" altLang="en-US" sz="1000" b="1">
                <a:solidFill>
                  <a:schemeClr val="accent2"/>
                </a:solidFill>
                <a:latin typeface="바탕체" pitchFamily="17" charset="-127"/>
                <a:ea typeface="바탕체" pitchFamily="17" charset="-127"/>
              </a:rPr>
              <a:t>승인테스트결과서</a:t>
            </a:r>
          </a:p>
        </p:txBody>
      </p:sp>
      <p:sp>
        <p:nvSpPr>
          <p:cNvPr id="34" name="Rectangle 1087"/>
          <p:cNvSpPr>
            <a:spLocks noChangeArrowheads="1"/>
          </p:cNvSpPr>
          <p:nvPr/>
        </p:nvSpPr>
        <p:spPr bwMode="auto">
          <a:xfrm>
            <a:off x="6976268" y="1321594"/>
            <a:ext cx="1800225" cy="1119188"/>
          </a:xfrm>
          <a:prstGeom prst="rect">
            <a:avLst/>
          </a:prstGeom>
          <a:solidFill>
            <a:srgbClr val="FFFFFF"/>
          </a:solidFill>
          <a:ln w="15875">
            <a:solidFill>
              <a:srgbClr val="C0C0C0"/>
            </a:solidFill>
            <a:miter lim="800000"/>
            <a:headEnd/>
            <a:tailEnd/>
          </a:ln>
        </p:spPr>
        <p:txBody>
          <a:bodyPr lIns="51179" tIns="25589" rIns="51179" bIns="25589"/>
          <a:lstStyle/>
          <a:p>
            <a:pPr defTabSz="715963"/>
            <a:r>
              <a:rPr lang="ko-KR" altLang="en-US" sz="1000">
                <a:latin typeface="바탕체" pitchFamily="17" charset="-127"/>
                <a:ea typeface="바탕체" pitchFamily="17" charset="-127"/>
              </a:rPr>
              <a:t>개발가이드</a:t>
            </a:r>
          </a:p>
          <a:p>
            <a:pPr defTabSz="715963"/>
            <a:r>
              <a:rPr lang="ko-KR" altLang="en-US" sz="1000">
                <a:latin typeface="바탕체" pitchFamily="17" charset="-127"/>
                <a:ea typeface="바탕체" pitchFamily="17" charset="-127"/>
              </a:rPr>
              <a:t>개발환경구성가이드</a:t>
            </a:r>
          </a:p>
          <a:p>
            <a:pPr defTabSz="715963"/>
            <a:r>
              <a:rPr lang="en-US" altLang="ko-KR" sz="1000">
                <a:latin typeface="바탕체" pitchFamily="17" charset="-127"/>
                <a:ea typeface="바탕체" pitchFamily="17" charset="-127"/>
              </a:rPr>
              <a:t>TDD</a:t>
            </a:r>
            <a:r>
              <a:rPr lang="ko-KR" altLang="en-US" sz="1000">
                <a:latin typeface="바탕체" pitchFamily="17" charset="-127"/>
                <a:ea typeface="바탕체" pitchFamily="17" charset="-127"/>
              </a:rPr>
              <a:t>가이드</a:t>
            </a:r>
          </a:p>
          <a:p>
            <a:pPr defTabSz="715963"/>
            <a:r>
              <a:rPr lang="en-US" altLang="ko-KR" sz="1000">
                <a:latin typeface="바탕체" pitchFamily="17" charset="-127"/>
                <a:ea typeface="바탕체" pitchFamily="17" charset="-127"/>
              </a:rPr>
              <a:t>CI</a:t>
            </a:r>
            <a:r>
              <a:rPr lang="ko-KR" altLang="en-US" sz="1000">
                <a:latin typeface="바탕체" pitchFamily="17" charset="-127"/>
                <a:ea typeface="바탕체" pitchFamily="17" charset="-127"/>
              </a:rPr>
              <a:t>가이드</a:t>
            </a:r>
            <a:r>
              <a:rPr lang="en-US" altLang="ko-KR" sz="1000">
                <a:latin typeface="바탕체" pitchFamily="17" charset="-127"/>
                <a:ea typeface="바탕체" pitchFamily="17" charset="-127"/>
              </a:rPr>
              <a:t>(</a:t>
            </a:r>
            <a:r>
              <a:rPr lang="ko-KR" altLang="en-US" sz="1000">
                <a:latin typeface="바탕체" pitchFamily="17" charset="-127"/>
                <a:ea typeface="바탕체" pitchFamily="17" charset="-127"/>
              </a:rPr>
              <a:t>빌드가이드포함</a:t>
            </a:r>
            <a:r>
              <a:rPr lang="en-US" altLang="ko-KR" sz="1000">
                <a:latin typeface="바탕체" pitchFamily="17" charset="-127"/>
                <a:ea typeface="바탕체" pitchFamily="17" charset="-127"/>
              </a:rPr>
              <a:t>)</a:t>
            </a:r>
          </a:p>
          <a:p>
            <a:pPr defTabSz="715963"/>
            <a:r>
              <a:rPr lang="ko-KR" altLang="en-US" sz="1000">
                <a:latin typeface="바탕체" pitchFamily="17" charset="-127"/>
                <a:ea typeface="바탕체" pitchFamily="17" charset="-127"/>
              </a:rPr>
              <a:t>회고 가이드</a:t>
            </a:r>
          </a:p>
          <a:p>
            <a:pPr defTabSz="715963"/>
            <a:r>
              <a:rPr lang="ko-KR" altLang="en-US" sz="1000">
                <a:latin typeface="바탕체" pitchFamily="17" charset="-127"/>
                <a:ea typeface="바탕체" pitchFamily="17" charset="-127"/>
              </a:rPr>
              <a:t>스크럼미팅 가이드</a:t>
            </a:r>
          </a:p>
          <a:p>
            <a:pPr defTabSz="715963"/>
            <a:r>
              <a:rPr lang="ko-KR" altLang="en-US" sz="1000">
                <a:latin typeface="바탕체" pitchFamily="17" charset="-127"/>
                <a:ea typeface="바탕체" pitchFamily="17" charset="-127"/>
              </a:rPr>
              <a:t>애자일 가이드</a:t>
            </a:r>
          </a:p>
        </p:txBody>
      </p:sp>
      <p:sp>
        <p:nvSpPr>
          <p:cNvPr id="35" name="Rectangle 1092"/>
          <p:cNvSpPr>
            <a:spLocks noChangeArrowheads="1"/>
          </p:cNvSpPr>
          <p:nvPr/>
        </p:nvSpPr>
        <p:spPr bwMode="auto">
          <a:xfrm>
            <a:off x="1453356" y="5130007"/>
            <a:ext cx="1204912" cy="312737"/>
          </a:xfrm>
          <a:prstGeom prst="rect">
            <a:avLst/>
          </a:prstGeom>
          <a:solidFill>
            <a:srgbClr val="FFFFFF"/>
          </a:solidFill>
          <a:ln w="15875">
            <a:solidFill>
              <a:srgbClr val="C0C0C0"/>
            </a:solidFill>
            <a:miter lim="800000"/>
            <a:headEnd/>
            <a:tailEnd/>
          </a:ln>
        </p:spPr>
        <p:txBody>
          <a:bodyPr lIns="51179" tIns="25589" rIns="51179" bIns="25589"/>
          <a:lstStyle/>
          <a:p>
            <a:pPr defTabSz="715963"/>
            <a:r>
              <a:rPr lang="ko-KR" altLang="en-US" sz="1000">
                <a:latin typeface="바탕체" pitchFamily="17" charset="-127"/>
                <a:ea typeface="바탕체" pitchFamily="17" charset="-127"/>
              </a:rPr>
              <a:t>회고록</a:t>
            </a:r>
          </a:p>
        </p:txBody>
      </p:sp>
      <p:sp>
        <p:nvSpPr>
          <p:cNvPr id="36" name="Oval 1097"/>
          <p:cNvSpPr>
            <a:spLocks noChangeArrowheads="1"/>
          </p:cNvSpPr>
          <p:nvPr/>
        </p:nvSpPr>
        <p:spPr bwMode="auto">
          <a:xfrm>
            <a:off x="4321968" y="2677319"/>
            <a:ext cx="57150" cy="50800"/>
          </a:xfrm>
          <a:prstGeom prst="ellipse">
            <a:avLst/>
          </a:prstGeom>
          <a:solidFill>
            <a:srgbClr val="FFFFFF"/>
          </a:solidFill>
          <a:ln w="15875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8403" tIns="34201" rIns="68403" bIns="34201" anchor="ctr"/>
          <a:lstStyle/>
          <a:p>
            <a:endParaRPr lang="ko-KR" altLang="en-US"/>
          </a:p>
        </p:txBody>
      </p:sp>
      <p:sp>
        <p:nvSpPr>
          <p:cNvPr id="37" name="Oval 1099"/>
          <p:cNvSpPr>
            <a:spLocks noChangeArrowheads="1"/>
          </p:cNvSpPr>
          <p:nvPr/>
        </p:nvSpPr>
        <p:spPr bwMode="auto">
          <a:xfrm>
            <a:off x="2586831" y="3440907"/>
            <a:ext cx="57150" cy="50800"/>
          </a:xfrm>
          <a:prstGeom prst="ellipse">
            <a:avLst/>
          </a:prstGeom>
          <a:solidFill>
            <a:srgbClr val="FFFFFF"/>
          </a:solidFill>
          <a:ln w="15875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8403" tIns="34201" rIns="68403" bIns="34201" anchor="ctr"/>
          <a:lstStyle/>
          <a:p>
            <a:endParaRPr lang="ko-KR" altLang="en-US"/>
          </a:p>
        </p:txBody>
      </p:sp>
      <p:sp>
        <p:nvSpPr>
          <p:cNvPr id="38" name="Oval 1100"/>
          <p:cNvSpPr>
            <a:spLocks noChangeArrowheads="1"/>
          </p:cNvSpPr>
          <p:nvPr/>
        </p:nvSpPr>
        <p:spPr bwMode="auto">
          <a:xfrm>
            <a:off x="4326731" y="3640932"/>
            <a:ext cx="55562" cy="52387"/>
          </a:xfrm>
          <a:prstGeom prst="ellipse">
            <a:avLst/>
          </a:prstGeom>
          <a:solidFill>
            <a:srgbClr val="FFFFFF"/>
          </a:solidFill>
          <a:ln w="15875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8403" tIns="34201" rIns="68403" bIns="34201" anchor="ctr"/>
          <a:lstStyle/>
          <a:p>
            <a:endParaRPr lang="ko-KR" altLang="en-US"/>
          </a:p>
        </p:txBody>
      </p:sp>
      <p:sp>
        <p:nvSpPr>
          <p:cNvPr id="39" name="Oval 1101"/>
          <p:cNvSpPr>
            <a:spLocks noChangeArrowheads="1"/>
          </p:cNvSpPr>
          <p:nvPr/>
        </p:nvSpPr>
        <p:spPr bwMode="auto">
          <a:xfrm>
            <a:off x="1454943" y="3436144"/>
            <a:ext cx="55563" cy="50800"/>
          </a:xfrm>
          <a:prstGeom prst="ellipse">
            <a:avLst/>
          </a:prstGeom>
          <a:solidFill>
            <a:srgbClr val="FFFFFF"/>
          </a:solidFill>
          <a:ln w="15875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8403" tIns="34201" rIns="68403" bIns="34201" anchor="ctr"/>
          <a:lstStyle/>
          <a:p>
            <a:endParaRPr lang="ko-KR" altLang="en-US"/>
          </a:p>
        </p:txBody>
      </p:sp>
      <p:sp>
        <p:nvSpPr>
          <p:cNvPr id="40" name="Rectangle 1104"/>
          <p:cNvSpPr>
            <a:spLocks noChangeArrowheads="1"/>
          </p:cNvSpPr>
          <p:nvPr/>
        </p:nvSpPr>
        <p:spPr bwMode="auto">
          <a:xfrm>
            <a:off x="5257006" y="5561807"/>
            <a:ext cx="1457325" cy="361950"/>
          </a:xfrm>
          <a:prstGeom prst="rect">
            <a:avLst/>
          </a:prstGeom>
          <a:solidFill>
            <a:srgbClr val="FFFFFF"/>
          </a:solidFill>
          <a:ln w="15875">
            <a:solidFill>
              <a:srgbClr val="C0C0C0"/>
            </a:solidFill>
            <a:miter lim="800000"/>
            <a:headEnd/>
            <a:tailEnd/>
          </a:ln>
        </p:spPr>
        <p:txBody>
          <a:bodyPr lIns="51179" tIns="25589" rIns="51179" bIns="25589"/>
          <a:lstStyle/>
          <a:p>
            <a:pPr defTabSz="715963"/>
            <a:r>
              <a:rPr lang="ko-KR" altLang="en-US" sz="1000">
                <a:latin typeface="바탕체" pitchFamily="17" charset="-127"/>
                <a:ea typeface="바탕체" pitchFamily="17" charset="-127"/>
              </a:rPr>
              <a:t>데이터전환계획서</a:t>
            </a:r>
          </a:p>
          <a:p>
            <a:pPr defTabSz="715963"/>
            <a:r>
              <a:rPr lang="ko-KR" altLang="en-US" sz="1000">
                <a:latin typeface="바탕체" pitchFamily="17" charset="-127"/>
                <a:ea typeface="바탕체" pitchFamily="17" charset="-127"/>
              </a:rPr>
              <a:t>데이터전환매핑정의서</a:t>
            </a:r>
          </a:p>
        </p:txBody>
      </p:sp>
      <p:sp>
        <p:nvSpPr>
          <p:cNvPr id="41" name="Rectangle 1105"/>
          <p:cNvSpPr>
            <a:spLocks noChangeArrowheads="1"/>
          </p:cNvSpPr>
          <p:nvPr/>
        </p:nvSpPr>
        <p:spPr bwMode="auto">
          <a:xfrm>
            <a:off x="7639843" y="5536407"/>
            <a:ext cx="1001713" cy="312737"/>
          </a:xfrm>
          <a:prstGeom prst="rect">
            <a:avLst/>
          </a:prstGeom>
          <a:solidFill>
            <a:srgbClr val="FFFFFF"/>
          </a:solidFill>
          <a:ln w="15875">
            <a:solidFill>
              <a:srgbClr val="C0C0C0"/>
            </a:solidFill>
            <a:miter lim="800000"/>
            <a:headEnd/>
            <a:tailEnd/>
          </a:ln>
        </p:spPr>
        <p:txBody>
          <a:bodyPr lIns="51179" tIns="25589" rIns="51179" bIns="25589"/>
          <a:lstStyle/>
          <a:p>
            <a:pPr defTabSz="715963"/>
            <a:r>
              <a:rPr lang="ko-KR" altLang="en-US" sz="1000" b="1">
                <a:solidFill>
                  <a:schemeClr val="accent2"/>
                </a:solidFill>
                <a:latin typeface="바탕체" pitchFamily="17" charset="-127"/>
                <a:ea typeface="바탕체" pitchFamily="17" charset="-127"/>
              </a:rPr>
              <a:t>전개계획서</a:t>
            </a:r>
          </a:p>
        </p:txBody>
      </p:sp>
      <p:sp>
        <p:nvSpPr>
          <p:cNvPr id="42" name="Rectangle 1106"/>
          <p:cNvSpPr>
            <a:spLocks noChangeArrowheads="1"/>
          </p:cNvSpPr>
          <p:nvPr/>
        </p:nvSpPr>
        <p:spPr bwMode="auto">
          <a:xfrm>
            <a:off x="1448593" y="4480719"/>
            <a:ext cx="1206500" cy="455613"/>
          </a:xfrm>
          <a:prstGeom prst="rect">
            <a:avLst/>
          </a:prstGeom>
          <a:solidFill>
            <a:srgbClr val="FFFFFF"/>
          </a:solidFill>
          <a:ln w="15875">
            <a:solidFill>
              <a:srgbClr val="C0C0C0"/>
            </a:solidFill>
            <a:miter lim="800000"/>
            <a:headEnd/>
            <a:tailEnd/>
          </a:ln>
        </p:spPr>
        <p:txBody>
          <a:bodyPr lIns="51179" tIns="25589" rIns="51179" bIns="25589"/>
          <a:lstStyle/>
          <a:p>
            <a:pPr defTabSz="715963"/>
            <a:r>
              <a:rPr lang="ko-KR" altLang="en-US" sz="1000" b="1">
                <a:solidFill>
                  <a:schemeClr val="accent2"/>
                </a:solidFill>
                <a:latin typeface="바탕체" pitchFamily="17" charset="-127"/>
                <a:ea typeface="바탕체" pitchFamily="17" charset="-127"/>
              </a:rPr>
              <a:t>반복개발계획서</a:t>
            </a:r>
          </a:p>
        </p:txBody>
      </p:sp>
      <p:sp>
        <p:nvSpPr>
          <p:cNvPr id="43" name="Rectangle 1107"/>
          <p:cNvSpPr>
            <a:spLocks noChangeArrowheads="1"/>
          </p:cNvSpPr>
          <p:nvPr/>
        </p:nvSpPr>
        <p:spPr bwMode="auto">
          <a:xfrm>
            <a:off x="1448593" y="3904457"/>
            <a:ext cx="1206500" cy="455612"/>
          </a:xfrm>
          <a:prstGeom prst="rect">
            <a:avLst/>
          </a:prstGeom>
          <a:solidFill>
            <a:srgbClr val="FFFFFF"/>
          </a:solidFill>
          <a:ln w="15875">
            <a:solidFill>
              <a:srgbClr val="C0C0C0"/>
            </a:solidFill>
            <a:miter lim="800000"/>
            <a:headEnd/>
            <a:tailEnd/>
          </a:ln>
        </p:spPr>
        <p:txBody>
          <a:bodyPr lIns="51179" tIns="25589" rIns="51179" bIns="25589"/>
          <a:lstStyle/>
          <a:p>
            <a:pPr defTabSz="715963"/>
            <a:r>
              <a:rPr lang="ko-KR" altLang="en-US" sz="1000">
                <a:latin typeface="바탕체" pitchFamily="17" charset="-127"/>
                <a:ea typeface="바탕체" pitchFamily="17" charset="-127"/>
              </a:rPr>
              <a:t>요구사항추적매트릭스</a:t>
            </a:r>
          </a:p>
        </p:txBody>
      </p:sp>
      <p:cxnSp>
        <p:nvCxnSpPr>
          <p:cNvPr id="44" name="AutoShape 1108"/>
          <p:cNvCxnSpPr>
            <a:cxnSpLocks noChangeShapeType="1"/>
            <a:stCxn id="11" idx="2"/>
            <a:endCxn id="43" idx="3"/>
          </p:cNvCxnSpPr>
          <p:nvPr/>
        </p:nvCxnSpPr>
        <p:spPr bwMode="auto">
          <a:xfrm rot="5400000">
            <a:off x="3059906" y="3399632"/>
            <a:ext cx="336550" cy="1130300"/>
          </a:xfrm>
          <a:prstGeom prst="bentConnector2">
            <a:avLst/>
          </a:prstGeom>
          <a:noFill/>
          <a:ln w="15875">
            <a:solidFill>
              <a:srgbClr val="C0C0C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" name="Freeform 1109"/>
          <p:cNvSpPr>
            <a:spLocks/>
          </p:cNvSpPr>
          <p:nvPr/>
        </p:nvSpPr>
        <p:spPr bwMode="auto">
          <a:xfrm rot="10800000">
            <a:off x="2928143" y="4102894"/>
            <a:ext cx="39688" cy="50800"/>
          </a:xfrm>
          <a:custGeom>
            <a:avLst/>
            <a:gdLst>
              <a:gd name="T0" fmla="*/ 32 w 32"/>
              <a:gd name="T1" fmla="*/ 0 h 48"/>
              <a:gd name="T2" fmla="*/ 5 w 32"/>
              <a:gd name="T3" fmla="*/ 7 h 48"/>
              <a:gd name="T4" fmla="*/ 5 w 32"/>
              <a:gd name="T5" fmla="*/ 37 h 48"/>
              <a:gd name="T6" fmla="*/ 32 w 32"/>
              <a:gd name="T7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" h="48">
                <a:moveTo>
                  <a:pt x="32" y="0"/>
                </a:moveTo>
                <a:cubicBezTo>
                  <a:pt x="28" y="1"/>
                  <a:pt x="10" y="1"/>
                  <a:pt x="5" y="7"/>
                </a:cubicBezTo>
                <a:cubicBezTo>
                  <a:pt x="0" y="13"/>
                  <a:pt x="1" y="30"/>
                  <a:pt x="5" y="37"/>
                </a:cubicBezTo>
                <a:cubicBezTo>
                  <a:pt x="9" y="44"/>
                  <a:pt x="27" y="46"/>
                  <a:pt x="32" y="48"/>
                </a:cubicBezTo>
              </a:path>
            </a:pathLst>
          </a:custGeom>
          <a:solidFill>
            <a:schemeClr val="bg1"/>
          </a:solidFill>
          <a:ln w="63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6000" tIns="118800" rIns="126000" bIns="118800">
            <a:spAutoFit/>
          </a:bodyPr>
          <a:lstStyle/>
          <a:p>
            <a:endParaRPr lang="ko-KR" altLang="en-US"/>
          </a:p>
        </p:txBody>
      </p:sp>
      <p:cxnSp>
        <p:nvCxnSpPr>
          <p:cNvPr id="46" name="AutoShape 1110"/>
          <p:cNvCxnSpPr>
            <a:cxnSpLocks noChangeShapeType="1"/>
            <a:stCxn id="8" idx="0"/>
            <a:endCxn id="42" idx="1"/>
          </p:cNvCxnSpPr>
          <p:nvPr/>
        </p:nvCxnSpPr>
        <p:spPr bwMode="auto">
          <a:xfrm rot="16200000" flipH="1" flipV="1">
            <a:off x="1453356" y="2369344"/>
            <a:ext cx="2327275" cy="2352675"/>
          </a:xfrm>
          <a:prstGeom prst="bentConnector4">
            <a:avLst>
              <a:gd name="adj1" fmla="val -9481"/>
              <a:gd name="adj2" fmla="val 109380"/>
            </a:avLst>
          </a:prstGeom>
          <a:noFill/>
          <a:ln w="15875">
            <a:solidFill>
              <a:srgbClr val="C0C0C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" name="AutoShape 1111"/>
          <p:cNvCxnSpPr>
            <a:cxnSpLocks noChangeShapeType="1"/>
            <a:stCxn id="42" idx="2"/>
            <a:endCxn id="35" idx="0"/>
          </p:cNvCxnSpPr>
          <p:nvPr/>
        </p:nvCxnSpPr>
        <p:spPr bwMode="auto">
          <a:xfrm rot="16200000" flipH="1">
            <a:off x="1965325" y="5030787"/>
            <a:ext cx="177800" cy="4763"/>
          </a:xfrm>
          <a:prstGeom prst="bentConnector3">
            <a:avLst>
              <a:gd name="adj1" fmla="val 49106"/>
            </a:avLst>
          </a:prstGeom>
          <a:noFill/>
          <a:ln w="15875">
            <a:solidFill>
              <a:srgbClr val="C0C0C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" name="Rectangle 1112"/>
          <p:cNvSpPr>
            <a:spLocks noChangeArrowheads="1"/>
          </p:cNvSpPr>
          <p:nvPr/>
        </p:nvSpPr>
        <p:spPr bwMode="auto">
          <a:xfrm>
            <a:off x="3191668" y="4314032"/>
            <a:ext cx="1204913" cy="455612"/>
          </a:xfrm>
          <a:prstGeom prst="rect">
            <a:avLst/>
          </a:prstGeom>
          <a:solidFill>
            <a:srgbClr val="FFFFFF"/>
          </a:solidFill>
          <a:ln w="15875">
            <a:solidFill>
              <a:srgbClr val="C0C0C0"/>
            </a:solidFill>
            <a:miter lim="800000"/>
            <a:headEnd/>
            <a:tailEnd/>
          </a:ln>
        </p:spPr>
        <p:txBody>
          <a:bodyPr lIns="51179" tIns="25589" rIns="51179" bIns="25589"/>
          <a:lstStyle/>
          <a:p>
            <a:pPr defTabSz="715963"/>
            <a:r>
              <a:rPr lang="ko-KR" altLang="en-US" sz="1000" b="1" dirty="0">
                <a:solidFill>
                  <a:srgbClr val="FF0066"/>
                </a:solidFill>
                <a:latin typeface="바탕체" pitchFamily="17" charset="-127"/>
                <a:ea typeface="바탕체" pitchFamily="17" charset="-127"/>
              </a:rPr>
              <a:t>소스</a:t>
            </a:r>
          </a:p>
        </p:txBody>
      </p:sp>
      <p:cxnSp>
        <p:nvCxnSpPr>
          <p:cNvPr id="49" name="AutoShape 1113"/>
          <p:cNvCxnSpPr>
            <a:cxnSpLocks noChangeShapeType="1"/>
            <a:stCxn id="48" idx="2"/>
            <a:endCxn id="23" idx="0"/>
          </p:cNvCxnSpPr>
          <p:nvPr/>
        </p:nvCxnSpPr>
        <p:spPr bwMode="auto">
          <a:xfrm rot="5400000">
            <a:off x="3706812" y="4865688"/>
            <a:ext cx="176212" cy="0"/>
          </a:xfrm>
          <a:prstGeom prst="straightConnector1">
            <a:avLst/>
          </a:prstGeom>
          <a:noFill/>
          <a:ln w="15875">
            <a:solidFill>
              <a:srgbClr val="C0C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" name="AutoShape 1114"/>
          <p:cNvCxnSpPr>
            <a:cxnSpLocks noChangeShapeType="1"/>
            <a:stCxn id="11" idx="2"/>
            <a:endCxn id="48" idx="0"/>
          </p:cNvCxnSpPr>
          <p:nvPr/>
        </p:nvCxnSpPr>
        <p:spPr bwMode="auto">
          <a:xfrm rot="16200000" flipH="1">
            <a:off x="3539331" y="4050507"/>
            <a:ext cx="509587" cy="1587"/>
          </a:xfrm>
          <a:prstGeom prst="bentConnector3">
            <a:avLst>
              <a:gd name="adj1" fmla="val 49843"/>
            </a:avLst>
          </a:prstGeom>
          <a:noFill/>
          <a:ln w="15875">
            <a:solidFill>
              <a:srgbClr val="C0C0C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" name="Rectangle 1115"/>
          <p:cNvSpPr>
            <a:spLocks noChangeArrowheads="1"/>
          </p:cNvSpPr>
          <p:nvPr/>
        </p:nvSpPr>
        <p:spPr bwMode="auto">
          <a:xfrm>
            <a:off x="7174706" y="788193"/>
            <a:ext cx="446087" cy="233363"/>
          </a:xfrm>
          <a:prstGeom prst="rect">
            <a:avLst/>
          </a:prstGeom>
          <a:noFill/>
          <a:ln w="1587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 lIns="51179" tIns="25589" rIns="51179" bIns="25589"/>
          <a:lstStyle/>
          <a:p>
            <a:pPr defTabSz="715963"/>
            <a:r>
              <a:rPr lang="ko-KR" altLang="en-US" sz="1000" b="1">
                <a:latin typeface="바탕체" pitchFamily="17" charset="-127"/>
                <a:ea typeface="바탕체" pitchFamily="17" charset="-127"/>
              </a:rPr>
              <a:t>옵션</a:t>
            </a:r>
          </a:p>
        </p:txBody>
      </p:sp>
      <p:sp>
        <p:nvSpPr>
          <p:cNvPr id="52" name="Rectangle 1116"/>
          <p:cNvSpPr>
            <a:spLocks noChangeArrowheads="1"/>
          </p:cNvSpPr>
          <p:nvPr/>
        </p:nvSpPr>
        <p:spPr bwMode="auto">
          <a:xfrm>
            <a:off x="7731918" y="788193"/>
            <a:ext cx="446088" cy="233363"/>
          </a:xfrm>
          <a:prstGeom prst="rect">
            <a:avLst/>
          </a:prstGeom>
          <a:noFill/>
          <a:ln w="1587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A1B2E7"/>
                </a:solidFill>
              </a14:hiddenFill>
            </a:ext>
          </a:extLst>
        </p:spPr>
        <p:txBody>
          <a:bodyPr lIns="51179" tIns="25589" rIns="51179" bIns="25589"/>
          <a:lstStyle/>
          <a:p>
            <a:pPr defTabSz="715963"/>
            <a:r>
              <a:rPr lang="ko-KR" altLang="en-US" sz="1000" b="1">
                <a:solidFill>
                  <a:schemeClr val="accent2"/>
                </a:solidFill>
                <a:latin typeface="바탕체" pitchFamily="17" charset="-127"/>
                <a:ea typeface="바탕체" pitchFamily="17" charset="-127"/>
              </a:rPr>
              <a:t>필수</a:t>
            </a:r>
          </a:p>
        </p:txBody>
      </p:sp>
      <p:sp>
        <p:nvSpPr>
          <p:cNvPr id="53" name="Rectangle 1117"/>
          <p:cNvSpPr>
            <a:spLocks noChangeArrowheads="1"/>
          </p:cNvSpPr>
          <p:nvPr/>
        </p:nvSpPr>
        <p:spPr bwMode="auto">
          <a:xfrm>
            <a:off x="8289131" y="788193"/>
            <a:ext cx="446087" cy="233363"/>
          </a:xfrm>
          <a:prstGeom prst="rect">
            <a:avLst/>
          </a:prstGeom>
          <a:noFill/>
          <a:ln w="1587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0066"/>
                </a:solidFill>
              </a14:hiddenFill>
            </a:ext>
          </a:extLst>
        </p:spPr>
        <p:txBody>
          <a:bodyPr lIns="51179" tIns="25589" rIns="51179" bIns="25589"/>
          <a:lstStyle/>
          <a:p>
            <a:pPr defTabSz="715963"/>
            <a:r>
              <a:rPr lang="ko-KR" altLang="en-US" sz="1000" b="1" dirty="0">
                <a:solidFill>
                  <a:srgbClr val="FF0066"/>
                </a:solidFill>
                <a:latin typeface="바탕체" pitchFamily="17" charset="-127"/>
                <a:ea typeface="바탕체" pitchFamily="17" charset="-127"/>
              </a:rPr>
              <a:t>핵심</a:t>
            </a:r>
          </a:p>
        </p:txBody>
      </p:sp>
      <p:sp>
        <p:nvSpPr>
          <p:cNvPr id="54" name="Rectangle 1118"/>
          <p:cNvSpPr>
            <a:spLocks noChangeArrowheads="1"/>
          </p:cNvSpPr>
          <p:nvPr/>
        </p:nvSpPr>
        <p:spPr bwMode="auto">
          <a:xfrm>
            <a:off x="1304131" y="1600994"/>
            <a:ext cx="1071562" cy="360363"/>
          </a:xfrm>
          <a:prstGeom prst="rect">
            <a:avLst/>
          </a:prstGeom>
          <a:solidFill>
            <a:srgbClr val="FFFFFF"/>
          </a:solidFill>
          <a:ln w="15875">
            <a:solidFill>
              <a:srgbClr val="C0C0C0"/>
            </a:solidFill>
            <a:miter lim="800000"/>
            <a:headEnd/>
            <a:tailEnd/>
          </a:ln>
        </p:spPr>
        <p:txBody>
          <a:bodyPr lIns="51179" tIns="25589" rIns="51179" bIns="25589"/>
          <a:lstStyle/>
          <a:p>
            <a:pPr defTabSz="715963"/>
            <a:r>
              <a:rPr lang="ko-KR" altLang="en-US" sz="1000">
                <a:latin typeface="바탕체" pitchFamily="17" charset="-127"/>
                <a:ea typeface="바탕체" pitchFamily="17" charset="-127"/>
              </a:rPr>
              <a:t>리스크관리대장</a:t>
            </a:r>
          </a:p>
          <a:p>
            <a:pPr defTabSz="715963"/>
            <a:r>
              <a:rPr lang="ko-KR" altLang="en-US" sz="1000">
                <a:latin typeface="바탕체" pitchFamily="17" charset="-127"/>
                <a:ea typeface="바탕체" pitchFamily="17" charset="-127"/>
              </a:rPr>
              <a:t>이슈관리대장</a:t>
            </a:r>
          </a:p>
        </p:txBody>
      </p:sp>
      <p:cxnSp>
        <p:nvCxnSpPr>
          <p:cNvPr id="55" name="AutoShape 1119"/>
          <p:cNvCxnSpPr>
            <a:cxnSpLocks noChangeShapeType="1"/>
            <a:stCxn id="8" idx="0"/>
            <a:endCxn id="54" idx="3"/>
          </p:cNvCxnSpPr>
          <p:nvPr/>
        </p:nvCxnSpPr>
        <p:spPr bwMode="auto">
          <a:xfrm rot="5400000" flipH="1">
            <a:off x="2788443" y="1377157"/>
            <a:ext cx="600075" cy="1409700"/>
          </a:xfrm>
          <a:prstGeom prst="bentConnector2">
            <a:avLst/>
          </a:prstGeom>
          <a:noFill/>
          <a:ln w="15875">
            <a:solidFill>
              <a:srgbClr val="C0C0C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" name="AutoShape 1120"/>
          <p:cNvCxnSpPr>
            <a:cxnSpLocks noChangeShapeType="1"/>
            <a:stCxn id="23" idx="2"/>
            <a:endCxn id="54" idx="1"/>
          </p:cNvCxnSpPr>
          <p:nvPr/>
        </p:nvCxnSpPr>
        <p:spPr bwMode="auto">
          <a:xfrm rot="16200000" flipV="1">
            <a:off x="723899" y="2354263"/>
            <a:ext cx="3643313" cy="2498725"/>
          </a:xfrm>
          <a:prstGeom prst="bentConnector4">
            <a:avLst>
              <a:gd name="adj1" fmla="val -6014"/>
              <a:gd name="adj2" fmla="val 108829"/>
            </a:avLst>
          </a:prstGeom>
          <a:noFill/>
          <a:ln w="15875">
            <a:solidFill>
              <a:srgbClr val="C0C0C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" name="Rectangle 1121"/>
          <p:cNvSpPr>
            <a:spLocks noChangeArrowheads="1"/>
          </p:cNvSpPr>
          <p:nvPr/>
        </p:nvSpPr>
        <p:spPr bwMode="auto">
          <a:xfrm>
            <a:off x="3936206" y="5569744"/>
            <a:ext cx="1204912" cy="368300"/>
          </a:xfrm>
          <a:prstGeom prst="rect">
            <a:avLst/>
          </a:prstGeom>
          <a:solidFill>
            <a:srgbClr val="FFFFFF"/>
          </a:solidFill>
          <a:ln w="15875">
            <a:solidFill>
              <a:srgbClr val="C0C0C0"/>
            </a:solidFill>
            <a:miter lim="800000"/>
            <a:headEnd/>
            <a:tailEnd/>
          </a:ln>
        </p:spPr>
        <p:txBody>
          <a:bodyPr lIns="51179" tIns="25589" rIns="51179" bIns="25589"/>
          <a:lstStyle/>
          <a:p>
            <a:pPr defTabSz="715963"/>
            <a:r>
              <a:rPr lang="ko-KR" altLang="en-US" sz="1000">
                <a:latin typeface="바탕체" pitchFamily="17" charset="-127"/>
                <a:ea typeface="바탕체" pitchFamily="17" charset="-127"/>
              </a:rPr>
              <a:t>결함관리대장</a:t>
            </a:r>
          </a:p>
        </p:txBody>
      </p:sp>
      <p:cxnSp>
        <p:nvCxnSpPr>
          <p:cNvPr id="58" name="AutoShape 1122"/>
          <p:cNvCxnSpPr>
            <a:cxnSpLocks noChangeShapeType="1"/>
            <a:stCxn id="23" idx="3"/>
            <a:endCxn id="57" idx="0"/>
          </p:cNvCxnSpPr>
          <p:nvPr/>
        </p:nvCxnSpPr>
        <p:spPr bwMode="auto">
          <a:xfrm>
            <a:off x="4404518" y="5190332"/>
            <a:ext cx="134938" cy="371475"/>
          </a:xfrm>
          <a:prstGeom prst="bentConnector2">
            <a:avLst/>
          </a:prstGeom>
          <a:noFill/>
          <a:ln w="15875">
            <a:solidFill>
              <a:srgbClr val="C0C0C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" name="Oval 1123"/>
          <p:cNvSpPr>
            <a:spLocks noChangeArrowheads="1"/>
          </p:cNvSpPr>
          <p:nvPr/>
        </p:nvSpPr>
        <p:spPr bwMode="auto">
          <a:xfrm>
            <a:off x="4321968" y="2502694"/>
            <a:ext cx="57150" cy="50800"/>
          </a:xfrm>
          <a:prstGeom prst="ellipse">
            <a:avLst/>
          </a:prstGeom>
          <a:solidFill>
            <a:srgbClr val="FFFFFF"/>
          </a:solidFill>
          <a:ln w="15875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8403" tIns="34201" rIns="68403" bIns="34201" anchor="ctr"/>
          <a:lstStyle/>
          <a:p>
            <a:endParaRPr lang="ko-KR" altLang="en-US"/>
          </a:p>
        </p:txBody>
      </p:sp>
      <p:sp>
        <p:nvSpPr>
          <p:cNvPr id="60" name="Rectangle 1124"/>
          <p:cNvSpPr>
            <a:spLocks noChangeArrowheads="1"/>
          </p:cNvSpPr>
          <p:nvPr/>
        </p:nvSpPr>
        <p:spPr bwMode="auto">
          <a:xfrm>
            <a:off x="7631906" y="4120357"/>
            <a:ext cx="993775" cy="360362"/>
          </a:xfrm>
          <a:prstGeom prst="rect">
            <a:avLst/>
          </a:prstGeom>
          <a:solidFill>
            <a:srgbClr val="FFFFFF"/>
          </a:solidFill>
          <a:ln w="15875">
            <a:solidFill>
              <a:srgbClr val="C0C0C0"/>
            </a:solidFill>
            <a:miter lim="800000"/>
            <a:headEnd/>
            <a:tailEnd/>
          </a:ln>
        </p:spPr>
        <p:txBody>
          <a:bodyPr lIns="51179" tIns="25589" rIns="51179" bIns="25589"/>
          <a:lstStyle/>
          <a:p>
            <a:pPr defTabSz="715963"/>
            <a:r>
              <a:rPr lang="ko-KR" altLang="en-US" sz="1000">
                <a:latin typeface="바탕체" pitchFamily="17" charset="-127"/>
                <a:ea typeface="바탕체" pitchFamily="17" charset="-127"/>
              </a:rPr>
              <a:t>체크리스트</a:t>
            </a:r>
          </a:p>
        </p:txBody>
      </p:sp>
      <p:sp>
        <p:nvSpPr>
          <p:cNvPr id="61" name="Text Box 1136"/>
          <p:cNvSpPr txBox="1">
            <a:spLocks noChangeArrowheads="1"/>
          </p:cNvSpPr>
          <p:nvPr/>
        </p:nvSpPr>
        <p:spPr bwMode="auto">
          <a:xfrm>
            <a:off x="7038181" y="3420269"/>
            <a:ext cx="434975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8403" tIns="34201" rIns="68403" bIns="34201">
            <a:spAutoFit/>
          </a:bodyPr>
          <a:lstStyle>
            <a:lvl1pPr defTabSz="715963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defTabSz="715963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defTabSz="715963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defTabSz="715963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defTabSz="715963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defTabSz="71596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defTabSz="71596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defTabSz="71596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defTabSz="71596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>
              <a:buFontTx/>
              <a:buNone/>
            </a:pPr>
            <a:r>
              <a:rPr lang="ko-KR" altLang="en-US" sz="1200" b="1">
                <a:latin typeface="HY견고딕" pitchFamily="18" charset="-127"/>
                <a:ea typeface="HY견고딕" pitchFamily="18" charset="-127"/>
              </a:rPr>
              <a:t>전개</a:t>
            </a:r>
          </a:p>
        </p:txBody>
      </p:sp>
      <p:sp>
        <p:nvSpPr>
          <p:cNvPr id="62" name="Text Box 1135"/>
          <p:cNvSpPr txBox="1">
            <a:spLocks noChangeArrowheads="1"/>
          </p:cNvSpPr>
          <p:nvPr/>
        </p:nvSpPr>
        <p:spPr bwMode="auto">
          <a:xfrm>
            <a:off x="2848768" y="3053557"/>
            <a:ext cx="1287463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8403" tIns="34201" rIns="68403" bIns="34201">
            <a:spAutoFit/>
          </a:bodyPr>
          <a:lstStyle>
            <a:lvl1pPr defTabSz="715963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defTabSz="715963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defTabSz="715963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defTabSz="715963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defTabSz="715963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defTabSz="71596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defTabSz="71596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defTabSz="71596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defTabSz="71596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>
              <a:buFontTx/>
              <a:buNone/>
            </a:pPr>
            <a:r>
              <a:rPr lang="en-US" altLang="ko-KR" sz="1200" b="1">
                <a:latin typeface="HY견고딕" pitchFamily="18" charset="-127"/>
                <a:ea typeface="HY견고딕" pitchFamily="18" charset="-127"/>
              </a:rPr>
              <a:t>Iteration 1 ~ N</a:t>
            </a:r>
          </a:p>
        </p:txBody>
      </p:sp>
      <p:sp>
        <p:nvSpPr>
          <p:cNvPr id="63" name="Text Box 1134"/>
          <p:cNvSpPr txBox="1">
            <a:spLocks noChangeArrowheads="1"/>
          </p:cNvSpPr>
          <p:nvPr/>
        </p:nvSpPr>
        <p:spPr bwMode="auto">
          <a:xfrm>
            <a:off x="791368" y="1112044"/>
            <a:ext cx="847725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8403" tIns="34201" rIns="68403" bIns="34201">
            <a:spAutoFit/>
          </a:bodyPr>
          <a:lstStyle>
            <a:lvl1pPr defTabSz="715963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defTabSz="715963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defTabSz="715963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defTabSz="715963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defTabSz="715963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defTabSz="71596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defTabSz="71596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defTabSz="71596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defTabSz="71596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>
              <a:buFontTx/>
              <a:buNone/>
            </a:pPr>
            <a:r>
              <a:rPr lang="en-US" altLang="ko-KR" sz="1200" b="1">
                <a:latin typeface="HY견고딕" pitchFamily="18" charset="-127"/>
                <a:ea typeface="HY견고딕" pitchFamily="18" charset="-127"/>
              </a:rPr>
              <a:t>Planning</a:t>
            </a:r>
          </a:p>
        </p:txBody>
      </p:sp>
      <p:sp>
        <p:nvSpPr>
          <p:cNvPr id="64" name="Text Box 1139"/>
          <p:cNvSpPr txBox="1">
            <a:spLocks noChangeArrowheads="1"/>
          </p:cNvSpPr>
          <p:nvPr/>
        </p:nvSpPr>
        <p:spPr bwMode="auto">
          <a:xfrm>
            <a:off x="7704931" y="2616994"/>
            <a:ext cx="1174750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8403" tIns="34201" rIns="68403" bIns="34201">
            <a:spAutoFit/>
          </a:bodyPr>
          <a:lstStyle>
            <a:lvl1pPr defTabSz="715963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defTabSz="715963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defTabSz="715963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defTabSz="715963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defTabSz="715963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defTabSz="71596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defTabSz="71596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defTabSz="71596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defTabSz="71596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>
              <a:buFontTx/>
              <a:buNone/>
            </a:pPr>
            <a:r>
              <a:rPr lang="en-US" altLang="ko-KR" sz="1200" b="1">
                <a:latin typeface="HY견고딕" pitchFamily="18" charset="-127"/>
                <a:ea typeface="HY견고딕" pitchFamily="18" charset="-127"/>
              </a:rPr>
              <a:t>Iteration </a:t>
            </a:r>
            <a:r>
              <a:rPr lang="ko-KR" altLang="en-US" sz="1200" b="1">
                <a:latin typeface="HY견고딕" pitchFamily="18" charset="-127"/>
                <a:ea typeface="HY견고딕" pitchFamily="18" charset="-127"/>
              </a:rPr>
              <a:t>통합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107504" y="147990"/>
            <a:ext cx="2848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애자일</a:t>
            </a:r>
            <a:r>
              <a:rPr lang="en-US" altLang="ko-KR" dirty="0" smtClean="0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(Agile) </a:t>
            </a:r>
            <a:r>
              <a:rPr lang="ko-KR" altLang="en-US" dirty="0" smtClean="0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주요</a:t>
            </a:r>
            <a:r>
              <a:rPr lang="en-US" altLang="ko-KR" dirty="0" smtClean="0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산출물</a:t>
            </a:r>
            <a:endParaRPr lang="ko-KR" altLang="en-US" dirty="0">
              <a:solidFill>
                <a:srgbClr val="00336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08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직사각형 96"/>
          <p:cNvSpPr/>
          <p:nvPr/>
        </p:nvSpPr>
        <p:spPr>
          <a:xfrm>
            <a:off x="107504" y="147990"/>
            <a:ext cx="4647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서비스 흐름도를 이용한 업무프로세스 이해</a:t>
            </a:r>
            <a:endParaRPr lang="ko-KR" altLang="en-US" dirty="0">
              <a:solidFill>
                <a:srgbClr val="00336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12" y="1052736"/>
            <a:ext cx="7850836" cy="4451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8" name="표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592630"/>
              </p:ext>
            </p:extLst>
          </p:nvPr>
        </p:nvGraphicFramePr>
        <p:xfrm>
          <a:off x="848539" y="764704"/>
          <a:ext cx="1582677" cy="216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2677"/>
              </a:tblGrid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예</a:t>
                      </a:r>
                      <a:r>
                        <a:rPr lang="en-US" altLang="ko-KR" sz="1100" u="none" strike="noStrike" dirty="0">
                          <a:effectLst/>
                        </a:rPr>
                        <a:t>) </a:t>
                      </a:r>
                      <a:r>
                        <a:rPr lang="ko-KR" altLang="en-US" sz="1100" u="none" strike="noStrike" dirty="0">
                          <a:effectLst/>
                        </a:rPr>
                        <a:t>주문시스템</a:t>
                      </a:r>
                      <a:endParaRPr lang="ko-KR" altLang="en-US" sz="1100" b="0" i="0" u="none" strike="noStrike" dirty="0">
                        <a:effectLst/>
                        <a:latin typeface="돋움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78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직사각형 96"/>
          <p:cNvSpPr/>
          <p:nvPr/>
        </p:nvSpPr>
        <p:spPr>
          <a:xfrm>
            <a:off x="107504" y="147990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서비스 분해를 이용한 서비스 이해</a:t>
            </a:r>
            <a:endParaRPr lang="ko-KR" altLang="en-US" dirty="0">
              <a:solidFill>
                <a:srgbClr val="00336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38" name="표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474578"/>
              </p:ext>
            </p:extLst>
          </p:nvPr>
        </p:nvGraphicFramePr>
        <p:xfrm>
          <a:off x="848539" y="764704"/>
          <a:ext cx="1582677" cy="216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2677"/>
              </a:tblGrid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예</a:t>
                      </a:r>
                      <a:r>
                        <a:rPr lang="en-US" altLang="ko-KR" sz="1100" u="none" strike="noStrike" dirty="0">
                          <a:effectLst/>
                        </a:rPr>
                        <a:t>) </a:t>
                      </a:r>
                      <a:r>
                        <a:rPr lang="ko-KR" altLang="en-US" sz="1100" u="none" strike="noStrike" dirty="0">
                          <a:effectLst/>
                        </a:rPr>
                        <a:t>주문시스템</a:t>
                      </a:r>
                      <a:endParaRPr lang="ko-KR" altLang="en-US" sz="1100" b="0" i="0" u="none" strike="noStrike" dirty="0">
                        <a:effectLst/>
                        <a:latin typeface="돋움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07504" y="2852936"/>
            <a:ext cx="1887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User Story </a:t>
            </a:r>
            <a:r>
              <a:rPr lang="ko-KR" altLang="en-US" dirty="0" smtClean="0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작성</a:t>
            </a:r>
            <a:endParaRPr lang="ko-KR" altLang="en-US" dirty="0">
              <a:solidFill>
                <a:srgbClr val="00336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401955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05" y="3222268"/>
            <a:ext cx="7494446" cy="2061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78446" y="5373216"/>
            <a:ext cx="79432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서비스흐름과 분해를 이용해 서비스 내용 작성</a:t>
            </a:r>
            <a:endParaRPr lang="en-US" altLang="ko-KR" sz="1000" dirty="0" smtClean="0"/>
          </a:p>
          <a:p>
            <a:r>
              <a:rPr lang="ko-KR" altLang="en-US" sz="1000" dirty="0" smtClean="0"/>
              <a:t>내용에는 서비스의 </a:t>
            </a:r>
            <a:r>
              <a:rPr lang="en-US" altLang="ko-KR" sz="1000" dirty="0" smtClean="0"/>
              <a:t>[</a:t>
            </a:r>
            <a:r>
              <a:rPr lang="ko-KR" altLang="en-US" sz="1000" dirty="0" smtClean="0"/>
              <a:t>주요흐름</a:t>
            </a:r>
            <a:r>
              <a:rPr lang="en-US" altLang="ko-KR" sz="1000" dirty="0"/>
              <a:t>]</a:t>
            </a:r>
            <a:r>
              <a:rPr lang="ko-KR" altLang="en-US" sz="1000" dirty="0" smtClean="0"/>
              <a:t>과 </a:t>
            </a:r>
            <a:r>
              <a:rPr lang="en-US" altLang="ko-KR" sz="1000" dirty="0" smtClean="0"/>
              <a:t>[</a:t>
            </a:r>
            <a:r>
              <a:rPr lang="ko-KR" altLang="en-US" sz="1000" dirty="0" smtClean="0"/>
              <a:t>예외흐름</a:t>
            </a:r>
            <a:r>
              <a:rPr lang="en-US" altLang="ko-KR" sz="1000" dirty="0" smtClean="0"/>
              <a:t>]</a:t>
            </a:r>
            <a:r>
              <a:rPr lang="ko-KR" altLang="en-US" sz="1000" dirty="0" smtClean="0"/>
              <a:t>이나 </a:t>
            </a:r>
            <a:r>
              <a:rPr lang="en-US" altLang="ko-KR" sz="1000" dirty="0" smtClean="0"/>
              <a:t>[</a:t>
            </a:r>
            <a:r>
              <a:rPr lang="ko-KR" altLang="en-US" sz="1000" dirty="0" smtClean="0"/>
              <a:t>선택 흐름</a:t>
            </a:r>
            <a:r>
              <a:rPr lang="en-US" altLang="ko-KR" sz="1000" dirty="0"/>
              <a:t>]</a:t>
            </a:r>
            <a:r>
              <a:rPr lang="ko-KR" altLang="en-US" sz="1000" dirty="0" smtClean="0"/>
              <a:t> 등을 적고 </a:t>
            </a:r>
            <a:r>
              <a:rPr lang="en-US" altLang="ko-KR" sz="1000" dirty="0" smtClean="0"/>
              <a:t>[</a:t>
            </a:r>
            <a:r>
              <a:rPr lang="ko-KR" altLang="en-US" sz="1000" dirty="0" smtClean="0"/>
              <a:t>입력</a:t>
            </a:r>
            <a:r>
              <a:rPr lang="en-US" altLang="ko-KR" sz="1000" dirty="0" smtClean="0"/>
              <a:t>][</a:t>
            </a:r>
            <a:r>
              <a:rPr lang="ko-KR" altLang="en-US" sz="1000" dirty="0" smtClean="0"/>
              <a:t>출력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데이터에 대한 내용과 서비스를 사용하는 </a:t>
            </a:r>
            <a:r>
              <a:rPr lang="en-US" altLang="ko-KR" sz="1000" dirty="0" smtClean="0"/>
              <a:t>[</a:t>
            </a:r>
            <a:r>
              <a:rPr lang="ko-KR" altLang="en-US" sz="1000" dirty="0" smtClean="0"/>
              <a:t>사용자</a:t>
            </a:r>
            <a:r>
              <a:rPr lang="en-US" altLang="ko-KR" sz="1000" dirty="0" smtClean="0"/>
              <a:t>]</a:t>
            </a:r>
            <a:r>
              <a:rPr lang="ko-KR" altLang="en-US" sz="1000" dirty="0" smtClean="0"/>
              <a:t>에</a:t>
            </a:r>
            <a:endParaRPr lang="en-US" altLang="ko-KR" sz="1000" dirty="0" smtClean="0"/>
          </a:p>
          <a:p>
            <a:r>
              <a:rPr lang="ko-KR" altLang="en-US" sz="1000" dirty="0" smtClean="0"/>
              <a:t>대한 내용을 상세히 </a:t>
            </a:r>
            <a:r>
              <a:rPr lang="ko-KR" altLang="en-US" sz="1000" dirty="0" err="1" smtClean="0"/>
              <a:t>명시하는게</a:t>
            </a:r>
            <a:r>
              <a:rPr lang="ko-KR" altLang="en-US" sz="1000" dirty="0" smtClean="0"/>
              <a:t> 도움됨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14504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05203" y="225528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아키텍처 설계</a:t>
            </a:r>
            <a:endParaRPr lang="ko-KR" altLang="en-US" dirty="0">
              <a:solidFill>
                <a:srgbClr val="00336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132312" cy="4535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9192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05203" y="225528"/>
            <a:ext cx="1213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WBS </a:t>
            </a:r>
            <a:r>
              <a:rPr lang="ko-KR" altLang="en-US" dirty="0" smtClean="0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작성</a:t>
            </a:r>
            <a:endParaRPr lang="ko-KR" altLang="en-US" dirty="0">
              <a:solidFill>
                <a:srgbClr val="00336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5325916" cy="2337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61771"/>
            <a:ext cx="3923903" cy="2433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7519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05203" y="225528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Data Modeling(Domain Modeling)</a:t>
            </a:r>
            <a:endParaRPr lang="ko-KR" altLang="en-US" dirty="0">
              <a:solidFill>
                <a:srgbClr val="00336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475656" y="692696"/>
            <a:ext cx="5112568" cy="4392488"/>
            <a:chOff x="0" y="0"/>
            <a:chExt cx="2209800" cy="2733040"/>
          </a:xfrm>
        </p:grpSpPr>
        <p:sp>
          <p:nvSpPr>
            <p:cNvPr id="4" name="Text Box 147"/>
            <p:cNvSpPr txBox="1"/>
            <p:nvPr/>
          </p:nvSpPr>
          <p:spPr>
            <a:xfrm>
              <a:off x="0" y="0"/>
              <a:ext cx="2209800" cy="238125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spcAft>
                  <a:spcPts val="0"/>
                </a:spcAft>
              </a:pPr>
              <a:r>
                <a:rPr lang="en-US" sz="1100" b="1" kern="0">
                  <a:solidFill>
                    <a:srgbClr val="24292E"/>
                  </a:solidFill>
                  <a:effectLst/>
                  <a:latin typeface="Segoe UI"/>
                  <a:ea typeface="굴림"/>
                  <a:cs typeface="Times New Roman"/>
                </a:rPr>
                <a:t>Account Service</a:t>
              </a:r>
              <a:endParaRPr lang="ko-KR" sz="1000" b="1" kern="100">
                <a:effectLst/>
                <a:latin typeface="맑은 고딕"/>
                <a:cs typeface="Times New Roman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38125"/>
              <a:ext cx="2209800" cy="24949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75818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350</Words>
  <Application>Microsoft Office PowerPoint</Application>
  <PresentationFormat>화면 슬라이드 쇼(4:3)</PresentationFormat>
  <Paragraphs>140</Paragraphs>
  <Slides>11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campusseven04</dc:creator>
  <cp:lastModifiedBy>campusseven04</cp:lastModifiedBy>
  <cp:revision>19</cp:revision>
  <dcterms:created xsi:type="dcterms:W3CDTF">2021-03-17T23:42:07Z</dcterms:created>
  <dcterms:modified xsi:type="dcterms:W3CDTF">2021-03-18T08:05:13Z</dcterms:modified>
</cp:coreProperties>
</file>