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412" r:id="rId3"/>
    <p:sldId id="413" r:id="rId4"/>
    <p:sldId id="414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7" autoAdjust="0"/>
    <p:restoredTop sz="94769" autoAdjust="0"/>
  </p:normalViewPr>
  <p:slideViewPr>
    <p:cSldViewPr snapToGrid="0" snapToObjects="1">
      <p:cViewPr varScale="1">
        <p:scale>
          <a:sx n="101" d="100"/>
          <a:sy n="101" d="100"/>
        </p:scale>
        <p:origin x="1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37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08AC7-EF7F-B347-BD4A-6697BFA7E890}" type="slidenum">
              <a:rPr lang="en-US" altLang="ko-KR" smtClean="0"/>
              <a:pPr/>
              <a:t>1</a:t>
            </a:fld>
            <a:endParaRPr kumimoji="1"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  <p:cxnSp>
        <p:nvCxnSpPr>
          <p:cNvPr id="6" name="직선 연결선 5"/>
          <p:cNvCxnSpPr>
            <a:cxnSpLocks/>
          </p:cNvCxnSpPr>
          <p:nvPr userDrawn="1"/>
        </p:nvCxnSpPr>
        <p:spPr>
          <a:xfrm flipV="1">
            <a:off x="752032" y="803045"/>
            <a:ext cx="10601768" cy="12819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7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553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 flipV="1">
            <a:off x="752032" y="991304"/>
            <a:ext cx="10383141" cy="12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rPr lang="ko-KR" altLang="en-US"/>
              <a:pPr/>
              <a:t>2025-01-22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6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ookieRun Regular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680" y="791234"/>
            <a:ext cx="901510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latin typeface="CookieRun Regular" pitchFamily="50" charset="-127"/>
              </a:rPr>
              <a:t>1. Coffee Machine Program Requirements</a:t>
            </a:r>
            <a:endParaRPr lang="ko-KR" altLang="en-US" sz="4000" dirty="0">
              <a:latin typeface="CookieRun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1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0117" y="380610"/>
            <a:ext cx="10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CookieRun Regular" pitchFamily="50" charset="-127"/>
                <a:ea typeface="CookieRun Regular" pitchFamily="50" charset="-127"/>
              </a:rPr>
              <a:t>개발 요구사항 </a:t>
            </a:r>
            <a:r>
              <a:rPr lang="en-US" altLang="ko-KR">
                <a:latin typeface="CookieRun Regular" pitchFamily="50" charset="-127"/>
                <a:ea typeface="CookieRun Regular" pitchFamily="50" charset="-127"/>
              </a:rPr>
              <a:t>(Requirements)</a:t>
            </a:r>
            <a:endParaRPr lang="ko-KR" altLang="en-US" dirty="0">
              <a:latin typeface="CookieRun Regular" pitchFamily="50" charset="-127"/>
              <a:ea typeface="CookieRun Regular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77368-09F4-4844-B4D0-141B9FFECC1B}"/>
              </a:ext>
            </a:extLst>
          </p:cNvPr>
          <p:cNvSpPr txBox="1"/>
          <p:nvPr/>
        </p:nvSpPr>
        <p:spPr>
          <a:xfrm>
            <a:off x="690117" y="1123950"/>
            <a:ext cx="105017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사용자에게 다음과 같이 질문합니다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“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어떤 음료를 원하시나요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? (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에스프레소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라떼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카푸치노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):”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사용자의 입력을 확인하여 다음 단계를 결정합니다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b.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음료가 제공된 후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항상 프롬프트가 다시 표시되어 다음 고객을 받을 수 있도록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endParaRPr lang="en-US" altLang="ko-KR" b="1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 머신을 끄려면 “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off”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입력합니다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 머신 유지보수자는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"off"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입력하여 머신을 종료할 수 있습니다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이때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프로그램이 종료되어야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endParaRPr lang="en-US" altLang="ko-KR" b="1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보고서 출력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report”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입력하면 현재 자원 상태를 보여주는 보고서를 생성해야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(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예를 들면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100ml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50ml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76g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$2.5</a:t>
            </a:r>
          </a:p>
          <a:p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0117" y="380610"/>
            <a:ext cx="10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CookieRun Regular" pitchFamily="50" charset="-127"/>
                <a:ea typeface="CookieRun Regular" pitchFamily="50" charset="-127"/>
              </a:rPr>
              <a:t>개발 요구사항 </a:t>
            </a:r>
            <a:r>
              <a:rPr lang="en-US" altLang="ko-KR">
                <a:latin typeface="CookieRun Regular" pitchFamily="50" charset="-127"/>
                <a:ea typeface="CookieRun Regular" pitchFamily="50" charset="-127"/>
              </a:rPr>
              <a:t>(Requirements)</a:t>
            </a:r>
            <a:endParaRPr lang="ko-KR" altLang="en-US" dirty="0">
              <a:latin typeface="CookieRun Regular" pitchFamily="50" charset="-127"/>
              <a:ea typeface="CookieRun Regular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77368-09F4-4844-B4D0-141B9FFECC1B}"/>
              </a:ext>
            </a:extLst>
          </p:cNvPr>
          <p:cNvSpPr txBox="1"/>
          <p:nvPr/>
        </p:nvSpPr>
        <p:spPr>
          <a:xfrm>
            <a:off x="690117" y="1123950"/>
            <a:ext cx="10501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4.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자원 충분 여부 확인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음료를 선택하면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해당 음료를 만들기 위한 자원이 충분한지 확인해야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b.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예를들어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라떼에는 물이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200ml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필요하지만 머신에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100ml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만 남아있는 경우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음료 제조를 중단하고 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      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“죄송합니다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물이 충분하지 않습니다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.”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라는 메시지를 출력해야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c.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우유나 커피와 같은 다른 자원이 부족한 경우에도 동일한 동작을 수행해야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endParaRPr lang="en-US" altLang="ko-KR" b="1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5.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동전 처리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자원이 충분하면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프로그램은 사용자에게 동전을 넣도록 요청해야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b.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동전 가치는 다음과 같습니다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쿼터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(quarters) = $0.25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다임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(dimes) = $0.10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니켈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(nickels) = $0.05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페니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(pennies) = $0.01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c.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넣은 동전의 총 금액을 계산합니다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쿼터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다임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니켈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페니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 →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$0.25 + $0.10 x  2 + $0.05 + $0.01 x 2 = $0.52</a:t>
            </a:r>
          </a:p>
          <a:p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65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0117" y="380610"/>
            <a:ext cx="100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CookieRun Regular" pitchFamily="50" charset="-127"/>
                <a:ea typeface="CookieRun Regular" pitchFamily="50" charset="-127"/>
              </a:rPr>
              <a:t>개발 요구사항 </a:t>
            </a:r>
            <a:r>
              <a:rPr lang="en-US" altLang="ko-KR">
                <a:latin typeface="CookieRun Regular" pitchFamily="50" charset="-127"/>
                <a:ea typeface="CookieRun Regular" pitchFamily="50" charset="-127"/>
              </a:rPr>
              <a:t>(Requirements)</a:t>
            </a:r>
            <a:endParaRPr lang="ko-KR" altLang="en-US" dirty="0">
              <a:latin typeface="CookieRun Regular" pitchFamily="50" charset="-127"/>
              <a:ea typeface="CookieRun Regular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77368-09F4-4844-B4D0-141B9FFECC1B}"/>
              </a:ext>
            </a:extLst>
          </p:cNvPr>
          <p:cNvSpPr txBox="1"/>
          <p:nvPr/>
        </p:nvSpPr>
        <p:spPr>
          <a:xfrm>
            <a:off x="690117" y="952500"/>
            <a:ext cx="105017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6.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거래 성공 여부 확인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선택한 음료의 가격만큼 동전을 넣었는지 확인해야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라떼의 가격이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$2.50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인데 사용자가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$0.52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만 넣었다면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"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죄송합니다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금액이 부족합니다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돈이 환불되었습니다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."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라고   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출력해야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b.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충분한 금액을 넣었다면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음료 가격이 머신의 수익으로 추가되며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이후 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report”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실행될 때 반영되어야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c.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초과 금액을 넣으면 거스름돈을 제공해야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“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거스름돈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$2.45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돌려드립니다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.” (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소수점 둘째 자리까지 반올림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endParaRPr lang="en-US" altLang="ko-KR" b="1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7. </a:t>
            </a: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 만들기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거래가 성공하고 자원이 충분한 경우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선택한 음료 제조에 필요한 재료를 커피 머신의 자원에서 차감해야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라떼 구매 전 보고서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     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300ml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200ml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100g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$0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      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라떼 구매 후 보고서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100ml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50ml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커피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76g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-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돈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$2.5</a:t>
            </a:r>
            <a:b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b.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모든 자원이 차감된 후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사용자에게 “여기 라떼가 나왔습니다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즐기세요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!”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라는 메시지를 출력해야 합니다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7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12696</TotalTime>
  <Words>562</Words>
  <Application>Microsoft Office PowerPoint</Application>
  <PresentationFormat>와이드스크린</PresentationFormat>
  <Paragraphs>21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CookieRun Regular</vt:lpstr>
      <vt:lpstr>맑은 고딕</vt:lpstr>
      <vt:lpstr>Arial</vt:lpstr>
      <vt:lpstr>Calibri</vt:lpstr>
      <vt:lpstr>Calibri Light</vt:lpstr>
      <vt:lpstr>Office 테마</vt:lpstr>
      <vt:lpstr>1. Coffee Machine Program Requirements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user</cp:lastModifiedBy>
  <cp:revision>500</cp:revision>
  <cp:lastPrinted>2020-12-17T16:54:35Z</cp:lastPrinted>
  <dcterms:created xsi:type="dcterms:W3CDTF">2020-12-17T16:43:48Z</dcterms:created>
  <dcterms:modified xsi:type="dcterms:W3CDTF">2025-01-22T06:02:34Z</dcterms:modified>
</cp:coreProperties>
</file>