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4" r:id="rId4"/>
    <p:sldId id="258" r:id="rId5"/>
    <p:sldId id="265" r:id="rId6"/>
    <p:sldId id="266" r:id="rId7"/>
    <p:sldId id="267" r:id="rId8"/>
    <p:sldId id="268" r:id="rId9"/>
    <p:sldId id="269" r:id="rId10"/>
    <p:sldId id="270" r:id="rId11"/>
    <p:sldId id="259" r:id="rId12"/>
    <p:sldId id="26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100" d="100"/>
          <a:sy n="100" d="100"/>
        </p:scale>
        <p:origin x="-762" y="-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335D5-C6AC-4940-ACA3-D95AF171F83D}" type="datetimeFigureOut">
              <a:rPr lang="en-US" altLang="ko-KR"/>
              <a:pPr/>
              <a:t>2/18/2017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F57A5-5179-4981-B41F-860C646C4C93}" type="slidenum">
              <a:rPr lang="en-US" altLang="ko-KR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265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F57A5-5179-4981-B41F-860C646C4C93}" type="slidenum">
              <a:rPr lang="en-US" altLang="ko-KR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560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F57A5-5179-4981-B41F-860C646C4C93}" type="slidenum">
              <a:rPr lang="en-US" altLang="ko-KR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583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F57A5-5179-4981-B41F-860C646C4C93}" type="slidenum">
              <a:rPr lang="en-US" altLang="ko-KR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445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2017-02-18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2017-02-18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2017-02-18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2017-02-18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2017-02-18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2017-02-18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2017-02-18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2017-02-18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2017-02-18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2017-02-18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2017-02-18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pPr/>
              <a:t>2017-02-18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tools.ietf.org/html/rfc2616" TargetMode="External"/><Relationship Id="rId3" Type="http://schemas.openxmlformats.org/officeDocument/2006/relationships/hyperlink" Target="https://www.ietf.org/rfc/rfc2326.txt" TargetMode="External"/><Relationship Id="rId7" Type="http://schemas.openxmlformats.org/officeDocument/2006/relationships/hyperlink" Target="https://tools.ietf.org/html/rfc618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ols.ietf.org/html/rfc2435" TargetMode="External"/><Relationship Id="rId5" Type="http://schemas.openxmlformats.org/officeDocument/2006/relationships/hyperlink" Target="https://tools.ietf.org/html/rfc4566" TargetMode="External"/><Relationship Id="rId4" Type="http://schemas.openxmlformats.org/officeDocument/2006/relationships/hyperlink" Target="https://www.ietf.org/rfc/rfc3550.txt" TargetMode="External"/><Relationship Id="rId9" Type="http://schemas.openxmlformats.org/officeDocument/2006/relationships/hyperlink" Target="https://tools.ietf.org/html/rfc1890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m-jang-hyun/alber_rtsp_serv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RTSP Server</a:t>
            </a:r>
            <a:endParaRPr lang="ko-KR" altLang="en-US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800" dirty="0" smtClean="0"/>
              <a:t>Network</a:t>
            </a:r>
            <a:endParaRPr lang="en-US" altLang="ko-KR" sz="1800" dirty="0"/>
          </a:p>
          <a:p>
            <a:pPr lvl="1"/>
            <a:r>
              <a:rPr lang="en-US" altLang="ko-KR" sz="1600" dirty="0" smtClean="0"/>
              <a:t>Boost </a:t>
            </a:r>
            <a:r>
              <a:rPr lang="en-US" altLang="ko-KR" sz="1600" dirty="0" err="1" smtClean="0"/>
              <a:t>Asio</a:t>
            </a:r>
            <a:r>
              <a:rPr lang="ko-KR" altLang="en-US" sz="1600" dirty="0" smtClean="0"/>
              <a:t>를 이용한 </a:t>
            </a:r>
            <a:r>
              <a:rPr lang="en-US" altLang="ko-KR" sz="1600" dirty="0" err="1" smtClean="0"/>
              <a:t>proactor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Session</a:t>
            </a:r>
            <a:r>
              <a:rPr lang="ko-KR" altLang="en-US" sz="1600" dirty="0"/>
              <a:t>별 </a:t>
            </a:r>
            <a:r>
              <a:rPr lang="ko-KR" altLang="en-US" sz="1600" dirty="0" err="1"/>
              <a:t>쓰레드가</a:t>
            </a:r>
            <a:r>
              <a:rPr lang="ko-KR" altLang="en-US" sz="1600" dirty="0"/>
              <a:t> 아닌</a:t>
            </a:r>
            <a:r>
              <a:rPr lang="en-US" altLang="ko-KR" sz="1600" dirty="0"/>
              <a:t>, </a:t>
            </a:r>
            <a:r>
              <a:rPr lang="ko-KR" altLang="en-US" sz="1600" dirty="0"/>
              <a:t>논리적 </a:t>
            </a:r>
            <a:r>
              <a:rPr lang="en-US" altLang="ko-KR" sz="1600" dirty="0"/>
              <a:t>CPU Core </a:t>
            </a:r>
            <a:r>
              <a:rPr lang="ko-KR" altLang="en-US" sz="1600" dirty="0"/>
              <a:t>개수 </a:t>
            </a:r>
            <a:r>
              <a:rPr lang="en-US" altLang="ko-KR" sz="1600" dirty="0"/>
              <a:t>* 2 + </a:t>
            </a:r>
            <a:r>
              <a:rPr lang="en-US" altLang="ko-KR" sz="1600" dirty="0" smtClean="0"/>
              <a:t>1</a:t>
            </a:r>
          </a:p>
          <a:p>
            <a:pPr lvl="1"/>
            <a:r>
              <a:rPr lang="en-US" altLang="ko-KR" sz="1600" dirty="0"/>
              <a:t>Strand</a:t>
            </a:r>
            <a:r>
              <a:rPr lang="ko-KR" altLang="en-US" sz="1600" dirty="0"/>
              <a:t>를 이용하여 </a:t>
            </a:r>
            <a:r>
              <a:rPr lang="en-US" altLang="ko-KR" sz="1600" dirty="0"/>
              <a:t>Session</a:t>
            </a:r>
            <a:r>
              <a:rPr lang="ko-KR" altLang="en-US" sz="1600" dirty="0"/>
              <a:t>별 </a:t>
            </a:r>
            <a:r>
              <a:rPr lang="ko-KR" altLang="en-US" sz="1600" dirty="0" err="1"/>
              <a:t>쓰레드</a:t>
            </a:r>
            <a:r>
              <a:rPr lang="ko-KR" altLang="en-US" sz="1600" dirty="0"/>
              <a:t> 독립성을 </a:t>
            </a:r>
            <a:r>
              <a:rPr lang="ko-KR" altLang="en-US" sz="1600" dirty="0" smtClean="0"/>
              <a:t>보장</a:t>
            </a:r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sz="1600" dirty="0"/>
          </a:p>
          <a:p>
            <a:r>
              <a:rPr lang="en-US" altLang="ko-KR" sz="1800" dirty="0"/>
              <a:t>Task </a:t>
            </a:r>
            <a:r>
              <a:rPr lang="ko-KR" altLang="en-US" sz="1800" dirty="0"/>
              <a:t>모듈의 </a:t>
            </a:r>
            <a:r>
              <a:rPr lang="en-US" altLang="ko-KR" sz="1800" dirty="0"/>
              <a:t>Worker</a:t>
            </a:r>
            <a:r>
              <a:rPr lang="ko-KR" altLang="en-US" sz="1800" dirty="0"/>
              <a:t>를 이용하여</a:t>
            </a:r>
            <a:r>
              <a:rPr lang="en-US" altLang="ko-KR" sz="1800" dirty="0"/>
              <a:t>, Half Sync / Half </a:t>
            </a:r>
            <a:r>
              <a:rPr lang="en-US" altLang="ko-KR" sz="1800" dirty="0" err="1"/>
              <a:t>Async</a:t>
            </a:r>
            <a:r>
              <a:rPr lang="en-US" altLang="ko-KR" sz="1800" dirty="0"/>
              <a:t> </a:t>
            </a:r>
            <a:r>
              <a:rPr lang="ko-KR" altLang="en-US" sz="1800" dirty="0"/>
              <a:t>구조</a:t>
            </a:r>
            <a:endParaRPr lang="en-US" altLang="ko-KR" sz="1800" dirty="0"/>
          </a:p>
          <a:p>
            <a:pPr lvl="1"/>
            <a:r>
              <a:rPr lang="en-US" altLang="ko-KR" sz="1600" dirty="0"/>
              <a:t>Half </a:t>
            </a:r>
            <a:r>
              <a:rPr lang="en-US" altLang="ko-KR" sz="1600" dirty="0" err="1"/>
              <a:t>Async</a:t>
            </a:r>
            <a:r>
              <a:rPr lang="en-US" altLang="ko-KR" sz="1600" dirty="0"/>
              <a:t> : Network </a:t>
            </a:r>
            <a:r>
              <a:rPr lang="ko-KR" altLang="en-US" sz="1600" dirty="0"/>
              <a:t>모듈</a:t>
            </a:r>
            <a:endParaRPr lang="en-US" altLang="ko-KR" sz="1600" dirty="0"/>
          </a:p>
          <a:p>
            <a:pPr lvl="1"/>
            <a:r>
              <a:rPr lang="en-US" altLang="ko-KR" sz="1600" dirty="0"/>
              <a:t>Half Sync : RTSP </a:t>
            </a:r>
            <a:r>
              <a:rPr lang="ko-KR" altLang="en-US" sz="1600" dirty="0" smtClean="0"/>
              <a:t>모듈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marL="228600" lvl="1">
              <a:spcBef>
                <a:spcPts val="1000"/>
              </a:spcBef>
            </a:pPr>
            <a:r>
              <a:rPr lang="en-US" altLang="ko-KR" sz="1600" dirty="0"/>
              <a:t>RTSP </a:t>
            </a:r>
            <a:r>
              <a:rPr lang="ko-KR" altLang="en-US" sz="1600" dirty="0"/>
              <a:t>모듈에 공유자원을 두지 않아서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RTSP Session</a:t>
            </a:r>
            <a:r>
              <a:rPr lang="ko-KR" altLang="en-US" sz="1600" dirty="0"/>
              <a:t>별 </a:t>
            </a:r>
            <a:r>
              <a:rPr lang="en-US" altLang="ko-KR" sz="1600" dirty="0"/>
              <a:t>Thread </a:t>
            </a:r>
            <a:r>
              <a:rPr lang="ko-KR" altLang="en-US" sz="1600" dirty="0" smtClean="0"/>
              <a:t>독립적</a:t>
            </a:r>
            <a:endParaRPr lang="en-US" altLang="ko-KR" sz="1600" dirty="0" smtClean="0"/>
          </a:p>
          <a:p>
            <a:pPr marL="0" lvl="1" indent="0">
              <a:spcBef>
                <a:spcPts val="1000"/>
              </a:spcBef>
              <a:buNone/>
            </a:pPr>
            <a:endParaRPr lang="en-US" altLang="ko-KR" sz="1600" dirty="0"/>
          </a:p>
          <a:p>
            <a:r>
              <a:rPr lang="en-US" altLang="ko-KR" sz="1600" dirty="0"/>
              <a:t>RTP </a:t>
            </a:r>
            <a:r>
              <a:rPr lang="ko-KR" altLang="en-US" sz="1600" dirty="0"/>
              <a:t>모듈은 </a:t>
            </a:r>
            <a:r>
              <a:rPr lang="en-US" altLang="ko-KR" sz="1600" dirty="0"/>
              <a:t>Single Thread Streaming ( </a:t>
            </a:r>
            <a:r>
              <a:rPr lang="en-US" altLang="ko-KR" sz="1600" dirty="0" err="1"/>
              <a:t>StreamingService</a:t>
            </a:r>
            <a:r>
              <a:rPr lang="en-US" altLang="ko-KR" sz="16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534078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참고자료</a:t>
            </a:r>
            <a:endParaRPr lang="ko-KR" altLang="en-US" dirty="0" err="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ko-KR" altLang="en-US" dirty="0"/>
              <a:t>RTSP</a:t>
            </a:r>
          </a:p>
          <a:p>
            <a:pPr lvl="1"/>
            <a:r>
              <a:rPr lang="en-US" altLang="ko-KR" dirty="0">
                <a:latin typeface="맑은 고딕" charset="0"/>
                <a:hlinkClick r:id="rId3"/>
              </a:rPr>
              <a:t>https://www.ietf.org/rfc/rfc2326.txt</a:t>
            </a:r>
            <a:endParaRPr lang="ko-KR" altLang="en-US" dirty="0">
              <a:latin typeface="맑은 고딕" charset="0"/>
            </a:endParaRPr>
          </a:p>
          <a:p>
            <a:r>
              <a:rPr lang="en-US" altLang="ko-KR" dirty="0">
                <a:latin typeface="맑은 고딕" charset="0"/>
              </a:rPr>
              <a:t>RTP</a:t>
            </a:r>
          </a:p>
          <a:p>
            <a:pPr lvl="1"/>
            <a:r>
              <a:rPr lang="en-US" altLang="ko-KR" dirty="0">
                <a:latin typeface="맑은 고딕" charset="0"/>
                <a:hlinkClick r:id="rId4"/>
              </a:rPr>
              <a:t>https://www.ietf.org/rfc/rfc3550.txt</a:t>
            </a:r>
            <a:endParaRPr lang="en-US" altLang="ko-KR" dirty="0">
              <a:latin typeface="맑은 고딕" charset="0"/>
            </a:endParaRPr>
          </a:p>
          <a:p>
            <a:r>
              <a:rPr lang="en-US" altLang="ko-KR" dirty="0">
                <a:latin typeface="맑은 고딕" charset="0"/>
              </a:rPr>
              <a:t>SDP</a:t>
            </a:r>
          </a:p>
          <a:p>
            <a:pPr lvl="1"/>
            <a:r>
              <a:rPr lang="en-US" altLang="ko-KR" dirty="0">
                <a:latin typeface="맑은 고딕" charset="0"/>
                <a:hlinkClick r:id="rId5"/>
              </a:rPr>
              <a:t>https://tools.ietf.org/html/rfc4566</a:t>
            </a:r>
            <a:endParaRPr lang="ko-KR" altLang="en-US" dirty="0">
              <a:latin typeface="맑은 고딕" charset="0"/>
            </a:endParaRPr>
          </a:p>
          <a:p>
            <a:r>
              <a:rPr lang="en-US" altLang="ko-KR" dirty="0">
                <a:latin typeface="맑은 고딕" charset="0"/>
              </a:rPr>
              <a:t>MJPEG </a:t>
            </a:r>
            <a:r>
              <a:rPr lang="en-US" altLang="ko-KR" dirty="0" smtClean="0">
                <a:latin typeface="맑은 고딕" charset="0"/>
              </a:rPr>
              <a:t>Payload</a:t>
            </a:r>
            <a:endParaRPr lang="en-US" altLang="ko-KR" dirty="0">
              <a:latin typeface="맑은 고딕" charset="0"/>
            </a:endParaRPr>
          </a:p>
          <a:p>
            <a:pPr lvl="1"/>
            <a:r>
              <a:rPr lang="en-US" altLang="ko-KR" dirty="0">
                <a:latin typeface="맑은 고딕" charset="0"/>
                <a:hlinkClick r:id="rId6"/>
              </a:rPr>
              <a:t>https://</a:t>
            </a:r>
            <a:r>
              <a:rPr lang="en-US" altLang="ko-KR" dirty="0" smtClean="0">
                <a:latin typeface="맑은 고딕" charset="0"/>
                <a:hlinkClick r:id="rId6"/>
              </a:rPr>
              <a:t>tools.ietf.org/html/rfc2435</a:t>
            </a:r>
            <a:endParaRPr lang="en-US" altLang="ko-KR" dirty="0" smtClean="0">
              <a:latin typeface="맑은 고딕" charset="0"/>
            </a:endParaRPr>
          </a:p>
          <a:p>
            <a:r>
              <a:rPr lang="en-US" altLang="ko-KR" dirty="0" smtClean="0">
                <a:latin typeface="맑은 고딕" charset="0"/>
              </a:rPr>
              <a:t>H264 Payload</a:t>
            </a:r>
          </a:p>
          <a:p>
            <a:pPr lvl="1"/>
            <a:r>
              <a:rPr lang="en-US" altLang="ko-KR" dirty="0">
                <a:latin typeface="맑은 고딕" charset="0"/>
                <a:hlinkClick r:id="rId7"/>
              </a:rPr>
              <a:t>https://</a:t>
            </a:r>
            <a:r>
              <a:rPr lang="en-US" altLang="ko-KR" dirty="0" smtClean="0">
                <a:latin typeface="맑은 고딕" charset="0"/>
                <a:hlinkClick r:id="rId7"/>
              </a:rPr>
              <a:t>tools.ietf.org/html/rfc6184</a:t>
            </a:r>
            <a:endParaRPr lang="en-US" altLang="ko-KR" dirty="0">
              <a:latin typeface="맑은 고딕" charset="0"/>
            </a:endParaRPr>
          </a:p>
          <a:p>
            <a:r>
              <a:rPr lang="en-US" altLang="ko-KR" dirty="0">
                <a:latin typeface="맑은 고딕" charset="0"/>
              </a:rPr>
              <a:t>HTTP</a:t>
            </a:r>
          </a:p>
          <a:p>
            <a:pPr lvl="1"/>
            <a:r>
              <a:rPr lang="en-US" altLang="ko-KR" dirty="0">
                <a:latin typeface="맑은 고딕" charset="0"/>
                <a:hlinkClick r:id="rId8"/>
              </a:rPr>
              <a:t>https://tools.ietf.org/html/rfc2616</a:t>
            </a:r>
            <a:endParaRPr lang="en-US" altLang="ko-KR" dirty="0">
              <a:latin typeface="맑은 고딕" charset="0"/>
            </a:endParaRPr>
          </a:p>
          <a:p>
            <a:r>
              <a:rPr lang="en-US" altLang="ko-KR" dirty="0">
                <a:latin typeface="맑은 고딕" charset="0"/>
              </a:rPr>
              <a:t>RTP Profile</a:t>
            </a:r>
          </a:p>
          <a:p>
            <a:pPr lvl="1"/>
            <a:r>
              <a:rPr lang="en-US" altLang="ko-KR" dirty="0">
                <a:latin typeface="맑은 고딕" charset="0"/>
                <a:hlinkClick r:id="rId9"/>
              </a:rPr>
              <a:t>https://tools.ietf.org/html/rfc1890</a:t>
            </a:r>
            <a:endParaRPr lang="ko-KR" altLang="en-US" dirty="0">
              <a:latin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717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 : </a:t>
            </a:r>
            <a:r>
              <a:rPr lang="en-US" altLang="ko-KR" dirty="0">
                <a:hlinkClick r:id="rId2"/>
              </a:rPr>
              <a:t>https://github.com/kim-jang-hyun/alber_rtsp_server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60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및 </a:t>
            </a:r>
            <a:r>
              <a:rPr lang="ko-KR" altLang="en-US" dirty="0" err="1"/>
              <a:t>개발방향</a:t>
            </a:r>
            <a:endParaRPr lang="ko-KR" altLang="en-US" dirty="0" err="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목표</a:t>
            </a:r>
          </a:p>
          <a:p>
            <a:pPr lvl="1"/>
            <a:r>
              <a:rPr lang="ko-KR" altLang="en-US" dirty="0"/>
              <a:t>RTSP Server의 기본원리 파악</a:t>
            </a:r>
          </a:p>
          <a:p>
            <a:pPr lvl="1"/>
            <a:endParaRPr lang="ko-KR" altLang="en-US" dirty="0"/>
          </a:p>
          <a:p>
            <a:r>
              <a:rPr lang="ko-KR" altLang="en-US" dirty="0" err="1">
                <a:solidFill>
                  <a:srgbClr val="000000"/>
                </a:solidFill>
                <a:latin typeface="맑은 고딕"/>
              </a:rPr>
              <a:t>개발방향</a:t>
            </a:r>
            <a:endParaRPr lang="ko-KR" altLang="en-US" dirty="0">
              <a:solidFill>
                <a:srgbClr val="000000"/>
              </a:solidFill>
              <a:latin typeface="맑은 고딕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맑은 고딕"/>
              </a:rPr>
              <a:t>RTSP 오픈소스를 사용하지 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</a:rPr>
              <a:t>않고 직접 </a:t>
            </a:r>
            <a:r>
              <a:rPr lang="ko-KR" altLang="en-US" dirty="0">
                <a:solidFill>
                  <a:srgbClr val="000000"/>
                </a:solidFill>
                <a:latin typeface="맑은 고딕"/>
              </a:rPr>
              <a:t>구현</a:t>
            </a: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맑은 고딕"/>
              </a:rPr>
              <a:t>live555, </a:t>
            </a:r>
            <a:r>
              <a:rPr lang="en-US" altLang="en-US" dirty="0">
                <a:solidFill>
                  <a:srgbClr val="000000"/>
                </a:solidFill>
                <a:latin typeface="맑은 고딕"/>
              </a:rPr>
              <a:t>vlc</a:t>
            </a:r>
            <a:r>
              <a:rPr lang="ko-KR" altLang="en-US" dirty="0">
                <a:solidFill>
                  <a:srgbClr val="000000"/>
                </a:solidFill>
                <a:latin typeface="맑은 고딕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맑은 고딕"/>
              </a:rPr>
              <a:t>GStreamer</a:t>
            </a:r>
            <a:r>
              <a:rPr lang="en-US" altLang="en-US" dirty="0" smtClean="0">
                <a:solidFill>
                  <a:srgbClr val="000000"/>
                </a:solidFill>
                <a:latin typeface="맑은 고딕"/>
              </a:rPr>
              <a:t>....</a:t>
            </a:r>
          </a:p>
          <a:p>
            <a:pPr lvl="1"/>
            <a:r>
              <a:rPr lang="ko-KR" altLang="en-US" dirty="0" err="1" smtClean="0">
                <a:solidFill>
                  <a:srgbClr val="000000"/>
                </a:solidFill>
                <a:latin typeface="맑은 고딕"/>
              </a:rPr>
              <a:t>오픈소스를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</a:rPr>
              <a:t> 참조하지 않고 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</a:rPr>
              <a:t>RFC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</a:rPr>
              <a:t>만 보고 구현</a:t>
            </a:r>
            <a:endParaRPr lang="ko-KR" altLang="en-US" dirty="0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2224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 및 실행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개발 환경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Windows 7 Ultimate K</a:t>
            </a:r>
          </a:p>
          <a:p>
            <a:pPr lvl="1"/>
            <a:r>
              <a:rPr lang="en-US" altLang="ko-KR" dirty="0" smtClean="0"/>
              <a:t>Visual Studio 2008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실행 방법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RTSP Server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marL="1371600" lvl="2" indent="-457200"/>
            <a:r>
              <a:rPr lang="en-US" altLang="ko-KR" dirty="0" smtClean="0"/>
              <a:t>“rtsp_server.exe”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marL="1371600" lvl="2" indent="-457200"/>
            <a:r>
              <a:rPr lang="ko-KR" altLang="en-US" dirty="0" smtClean="0"/>
              <a:t>참고 </a:t>
            </a:r>
            <a:r>
              <a:rPr lang="en-US" altLang="ko-KR" dirty="0" smtClean="0"/>
              <a:t>: UDP Streaming</a:t>
            </a:r>
            <a:r>
              <a:rPr lang="ko-KR" altLang="en-US" dirty="0" smtClean="0"/>
              <a:t>을 사용하기 때문에 방화벽 해제 필요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RTSP Client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marL="1371600" lvl="2" indent="-457200"/>
            <a:r>
              <a:rPr lang="en-US" altLang="ko-KR" dirty="0" err="1" smtClean="0"/>
              <a:t>vlc</a:t>
            </a:r>
            <a:r>
              <a:rPr lang="en-US" altLang="ko-KR" dirty="0" smtClean="0"/>
              <a:t> player</a:t>
            </a:r>
            <a:r>
              <a:rPr lang="ko-KR" altLang="en-US" dirty="0" smtClean="0"/>
              <a:t>와 같은 프로그램 이용</a:t>
            </a:r>
            <a:endParaRPr lang="en-US" altLang="ko-KR" dirty="0" smtClean="0"/>
          </a:p>
          <a:p>
            <a:pPr marL="1371600" lvl="2" indent="-457200"/>
            <a:r>
              <a:rPr lang="en-US" altLang="ko-KR" dirty="0" err="1" smtClean="0"/>
              <a:t>mrl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: </a:t>
            </a:r>
            <a:r>
              <a:rPr lang="en-US" dirty="0" smtClean="0"/>
              <a:t>rtsp://RTSP Server PC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ip</a:t>
            </a:r>
            <a:r>
              <a:rPr lang="en-US" dirty="0" smtClean="0"/>
              <a:t>/</a:t>
            </a:r>
            <a:r>
              <a:rPr lang="en-US" dirty="0" err="1" smtClean="0"/>
              <a:t>sample_file_name</a:t>
            </a:r>
            <a:endParaRPr lang="en-US" dirty="0"/>
          </a:p>
          <a:p>
            <a:pPr marL="1828800" lvl="3" indent="-457200"/>
            <a:r>
              <a:rPr lang="en-US" altLang="ko-KR" dirty="0" err="1" smtClean="0"/>
              <a:t>sample_file_name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목록</a:t>
            </a:r>
            <a:endParaRPr lang="en-US" altLang="ko-KR" dirty="0" smtClean="0"/>
          </a:p>
          <a:p>
            <a:pPr marL="2286000" lvl="4" indent="-457200"/>
            <a:r>
              <a:rPr lang="en-US" altLang="ko-KR" sz="2000" dirty="0" smtClean="0"/>
              <a:t>mjpeg_test.avi</a:t>
            </a:r>
          </a:p>
          <a:p>
            <a:pPr marL="2286000" lvl="4" indent="-457200"/>
            <a:r>
              <a:rPr lang="en-US" altLang="ko-KR" sz="2000" dirty="0" smtClean="0"/>
              <a:t>test_1.264</a:t>
            </a:r>
          </a:p>
          <a:p>
            <a:pPr marL="2286000" lvl="4" indent="-457200"/>
            <a:r>
              <a:rPr lang="en-US" altLang="ko-KR" sz="2000" dirty="0" smtClean="0"/>
              <a:t>test_2.264</a:t>
            </a:r>
          </a:p>
          <a:p>
            <a:pPr marL="2286000" lvl="4" indent="-457200"/>
            <a:r>
              <a:rPr lang="en-US" altLang="ko-KR" sz="2000" dirty="0" smtClean="0"/>
              <a:t>test_3.264</a:t>
            </a:r>
          </a:p>
          <a:p>
            <a:pPr marL="2286000" lvl="4" indent="-457200"/>
            <a:r>
              <a:rPr lang="en-US" altLang="ko-KR" sz="2000" dirty="0" smtClean="0"/>
              <a:t>test_4.264</a:t>
            </a:r>
          </a:p>
          <a:p>
            <a:pPr marL="1828800" lvl="3" indent="-457200"/>
            <a:r>
              <a:rPr lang="en-US" altLang="ko-KR" sz="2000" dirty="0" smtClean="0"/>
              <a:t>Ex </a:t>
            </a:r>
            <a:r>
              <a:rPr lang="en-US" altLang="ko-KR" sz="2000" smtClean="0"/>
              <a:t>) </a:t>
            </a:r>
            <a:r>
              <a:rPr lang="en-US" altLang="ko-KR" sz="1600" smtClean="0"/>
              <a:t>rtsp</a:t>
            </a:r>
            <a:r>
              <a:rPr lang="en-US" altLang="ko-KR" sz="2000" smtClean="0"/>
              <a:t>://</a:t>
            </a:r>
            <a:r>
              <a:rPr lang="en-US" altLang="ko-KR" sz="2000" dirty="0" smtClean="0"/>
              <a:t>127.0.0.1/mjpeg_test.avi</a:t>
            </a:r>
          </a:p>
          <a:p>
            <a:pPr marL="1371600" lvl="2" indent="-457200">
              <a:buFont typeface="+mj-lt"/>
              <a:buAutoNum type="arabicPeriod"/>
            </a:pP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지원 기능</a:t>
            </a:r>
            <a:endParaRPr lang="ko-KR" altLang="en-US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R</a:t>
            </a:r>
            <a:r>
              <a:rPr lang="en-US" altLang="ko-KR" dirty="0"/>
              <a:t>TSP</a:t>
            </a:r>
            <a:r>
              <a:rPr lang="ko-KR" altLang="en-US" dirty="0"/>
              <a:t> </a:t>
            </a:r>
            <a:r>
              <a:rPr lang="en-US" altLang="ko-KR" dirty="0"/>
              <a:t>Feature</a:t>
            </a:r>
            <a:endParaRPr lang="ko-KR" altLang="en-US" dirty="0"/>
          </a:p>
          <a:p>
            <a:pPr lvl="1"/>
            <a:r>
              <a:rPr lang="ko-KR" altLang="en-US" dirty="0"/>
              <a:t>Me</a:t>
            </a:r>
            <a:r>
              <a:rPr lang="en-US" altLang="ko-KR" dirty="0"/>
              <a:t>thods</a:t>
            </a:r>
            <a:endParaRPr lang="ko-KR" altLang="en-US" dirty="0"/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맑은 고딕"/>
              </a:rPr>
              <a:t>O</a:t>
            </a:r>
            <a:r>
              <a:rPr lang="en-US" altLang="ko-KR" dirty="0">
                <a:solidFill>
                  <a:srgbClr val="000000"/>
                </a:solidFill>
                <a:latin typeface="맑은 고딕"/>
              </a:rPr>
              <a:t>PTIONS</a:t>
            </a:r>
            <a:endParaRPr lang="ko-KR" altLang="en-US" dirty="0">
              <a:solidFill>
                <a:srgbClr val="000000"/>
              </a:solidFill>
              <a:latin typeface="맑은 고딕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맑은 고딕"/>
              </a:rPr>
              <a:t>DESCR</a:t>
            </a:r>
            <a:r>
              <a:rPr lang="en-US" altLang="ko-KR" dirty="0">
                <a:solidFill>
                  <a:srgbClr val="000000"/>
                </a:solidFill>
                <a:latin typeface="맑은 고딕"/>
              </a:rPr>
              <a:t>IBE</a:t>
            </a:r>
            <a:endParaRPr lang="ko-KR" altLang="en-US" dirty="0">
              <a:solidFill>
                <a:srgbClr val="000000"/>
              </a:solidFill>
              <a:latin typeface="맑은 고딕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맑은 고딕"/>
              </a:rPr>
              <a:t>SETUP</a:t>
            </a: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맑은 고딕"/>
              </a:rPr>
              <a:t>PLAY</a:t>
            </a: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맑은 고딕"/>
              </a:rPr>
              <a:t>TEARD</a:t>
            </a:r>
            <a:r>
              <a:rPr lang="en-US" altLang="ko-KR" dirty="0">
                <a:solidFill>
                  <a:srgbClr val="000000"/>
                </a:solidFill>
                <a:latin typeface="맑은 고딕"/>
              </a:rPr>
              <a:t>OWN</a:t>
            </a:r>
            <a:endParaRPr lang="ko-KR" altLang="en-US" dirty="0">
              <a:solidFill>
                <a:srgbClr val="000000"/>
              </a:solidFill>
              <a:latin typeface="맑은 고딕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맑은 고딕"/>
              </a:rPr>
              <a:t>RTP Feature</a:t>
            </a: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맑은 고딕"/>
              </a:rPr>
              <a:t>RTP </a:t>
            </a:r>
            <a:r>
              <a:rPr lang="ko-KR" altLang="en-US" dirty="0" err="1">
                <a:solidFill>
                  <a:srgbClr val="000000"/>
                </a:solidFill>
                <a:latin typeface="맑은 고딕"/>
              </a:rPr>
              <a:t>ov</a:t>
            </a:r>
            <a:r>
              <a:rPr lang="en-US" altLang="ko-KR" dirty="0" err="1">
                <a:solidFill>
                  <a:srgbClr val="000000"/>
                </a:solidFill>
                <a:latin typeface="맑은 고딕"/>
              </a:rPr>
              <a:t>er</a:t>
            </a:r>
            <a:r>
              <a:rPr lang="en-US" altLang="ko-KR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맑은 고딕"/>
              </a:rPr>
              <a:t>UDP Streaming</a:t>
            </a: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맑은 고딕"/>
              </a:rPr>
              <a:t>Mu</a:t>
            </a:r>
            <a:r>
              <a:rPr lang="en-US" altLang="ko-KR" dirty="0">
                <a:solidFill>
                  <a:srgbClr val="000000"/>
                </a:solidFill>
                <a:latin typeface="맑은 고딕"/>
              </a:rPr>
              <a:t>lti</a:t>
            </a:r>
            <a:r>
              <a:rPr lang="ko-KR" altLang="en-US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맑은 고딕"/>
              </a:rPr>
              <a:t>Client</a:t>
            </a:r>
            <a:r>
              <a:rPr lang="ko-KR" altLang="en-US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맑은 고딕"/>
              </a:rPr>
              <a:t>Sessions</a:t>
            </a:r>
            <a:endParaRPr lang="ko-KR" altLang="en-US" dirty="0">
              <a:solidFill>
                <a:srgbClr val="000000"/>
              </a:solidFill>
              <a:latin typeface="맑은 고딕"/>
            </a:endParaRPr>
          </a:p>
          <a:p>
            <a:pPr lvl="1"/>
            <a:r>
              <a:rPr lang="ko-KR" altLang="en-US" dirty="0" smtClean="0">
                <a:solidFill>
                  <a:srgbClr val="000000"/>
                </a:solidFill>
                <a:latin typeface="맑은 고딕"/>
              </a:rPr>
              <a:t>MJPEG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</a:rPr>
              <a:t>,H264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맑은 고딕"/>
              </a:rPr>
              <a:t>Paylo</a:t>
            </a:r>
            <a:r>
              <a:rPr lang="en-US" altLang="ko-KR" dirty="0">
                <a:solidFill>
                  <a:srgbClr val="000000"/>
                </a:solidFill>
                <a:latin typeface="맑은 고딕"/>
              </a:rPr>
              <a:t>ad</a:t>
            </a:r>
            <a:endParaRPr lang="ko-KR" altLang="en-US" dirty="0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44368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UML - App</a:t>
            </a:r>
            <a:endParaRPr lang="ko-KR" altLang="en-US" dirty="0"/>
          </a:p>
        </p:txBody>
      </p:sp>
      <p:pic>
        <p:nvPicPr>
          <p:cNvPr id="1026" name="Picture 2" descr="C:\Users\user\Desktop\포트폴리오\ap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995486"/>
            <a:ext cx="779145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049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UML - Network</a:t>
            </a:r>
            <a:endParaRPr lang="ko-KR" altLang="en-US" dirty="0"/>
          </a:p>
        </p:txBody>
      </p:sp>
      <p:pic>
        <p:nvPicPr>
          <p:cNvPr id="2050" name="Picture 2" descr="C:\Users\user\Desktop\포트폴리오\netwo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1800225"/>
            <a:ext cx="802005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08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UML - RTP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Users\Administrator\Desktop\포트폴리오\rt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576388"/>
            <a:ext cx="10991850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792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UML - RTSP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Users\user\Desktop\포트폴리오\rts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99" y="1570020"/>
            <a:ext cx="10410825" cy="523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40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UML - Task</a:t>
            </a:r>
            <a:endParaRPr lang="ko-KR" altLang="en-US" dirty="0"/>
          </a:p>
        </p:txBody>
      </p:sp>
      <p:pic>
        <p:nvPicPr>
          <p:cNvPr id="5122" name="Picture 2" descr="C:\Users\user\Desktop\포트폴리오\tas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" y="1924050"/>
            <a:ext cx="9305926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81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251</Words>
  <Application>Microsoft Office PowerPoint</Application>
  <PresentationFormat>사용자 지정</PresentationFormat>
  <Paragraphs>78</Paragraphs>
  <Slides>12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RTSP Server</vt:lpstr>
      <vt:lpstr>목표 및 개발방향</vt:lpstr>
      <vt:lpstr>개발 환경 및 실행 방법</vt:lpstr>
      <vt:lpstr>지원 기능</vt:lpstr>
      <vt:lpstr>UML - App</vt:lpstr>
      <vt:lpstr>UML - Network</vt:lpstr>
      <vt:lpstr>UML - RTP</vt:lpstr>
      <vt:lpstr>UML - RTSP</vt:lpstr>
      <vt:lpstr>UML - Task</vt:lpstr>
      <vt:lpstr>설계 특징</vt:lpstr>
      <vt:lpstr>참고자료</vt:lpstr>
      <vt:lpstr>Repository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RTSP Server</dc:title>
  <dc:creator/>
  <cp:lastModifiedBy>Registered User</cp:lastModifiedBy>
  <cp:revision>52</cp:revision>
  <dcterms:created xsi:type="dcterms:W3CDTF">2012-07-30T17:18:39Z</dcterms:created>
  <dcterms:modified xsi:type="dcterms:W3CDTF">2017-02-18T09:48:29Z</dcterms:modified>
</cp:coreProperties>
</file>