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1234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70080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1171" y="1600200"/>
            <a:ext cx="6077798" cy="4582164"/>
          </a:xfrm>
          <a:prstGeom prst="rect">
            <a:avLst/>
          </a:prstGeom>
        </p:spPr>
      </p:pic>
      <p:pic>
        <p:nvPicPr>
          <p:cNvPr id="7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190998" y="2844006"/>
            <a:ext cx="3810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96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094372" y="1600200"/>
            <a:ext cx="6003252" cy="4525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01693" y="2824550"/>
            <a:ext cx="2388086" cy="15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9765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4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2024-11-06T03:22:32.965</dcterms:created>
  <dc:creator>User</dc:creator>
  <cp:lastModifiedBy>User</cp:lastModifiedBy>
  <dcterms:modified xsi:type="dcterms:W3CDTF">2024-11-06T04:10:55.625</dcterms:modified>
  <cp:revision>3</cp:revision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