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Cabin Bold" charset="1" panose="00000800000000000000"/>
      <p:regular r:id="rId17"/>
    </p:embeddedFont>
    <p:embeddedFont>
      <p:font typeface="Canva Sans" charset="1" panose="020B0503030501040103"/>
      <p:regular r:id="rId18"/>
    </p:embeddedFont>
    <p:embeddedFont>
      <p:font typeface="Canva Sans Medium" charset="1" panose="020B0603030501040103"/>
      <p:regular r:id="rId19"/>
    </p:embeddedFont>
    <p:embeddedFont>
      <p:font typeface="Canva Sans Bold" charset="1" panose="020B0803030501040103"/>
      <p:regular r:id="rId20"/>
    </p:embeddedFont>
    <p:embeddedFont>
      <p:font typeface="Cabin" charset="1" panose="00000500000000000000"/>
      <p:regular r:id="rId21"/>
    </p:embeddedFont>
    <p:embeddedFont>
      <p:font typeface="Beautifully Delicious Script" charset="1" panose="000005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Relationship Id="rId5" Target="../media/image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Relationship Id="rId4" Target="../media/image16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jpeg" Type="http://schemas.openxmlformats.org/officeDocument/2006/relationships/image"/><Relationship Id="rId3" Target="../media/VAGjoBr5kEY.mp4" Type="http://schemas.openxmlformats.org/officeDocument/2006/relationships/video"/><Relationship Id="rId4" Target="../media/VAGjoBr5kEY.mp4" Type="http://schemas.microsoft.com/office/2007/relationships/media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CFD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28700" y="6163404"/>
            <a:ext cx="16230600" cy="0"/>
          </a:xfrm>
          <a:prstGeom prst="line">
            <a:avLst/>
          </a:prstGeom>
          <a:ln cap="flat" w="19050">
            <a:solidFill>
              <a:srgbClr val="000000">
                <a:alpha val="19608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257459" y="2208800"/>
            <a:ext cx="15773081" cy="35513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257"/>
              </a:lnSpc>
              <a:spcBef>
                <a:spcPct val="0"/>
              </a:spcBef>
            </a:pPr>
            <a:r>
              <a:rPr lang="en-US" b="true" sz="10184">
                <a:solidFill>
                  <a:srgbClr val="475570"/>
                </a:solidFill>
                <a:latin typeface="Cabin Bold"/>
                <a:ea typeface="Cabin Bold"/>
                <a:cs typeface="Cabin Bold"/>
                <a:sym typeface="Cabin Bold"/>
              </a:rPr>
              <a:t>MNIST를 이용한 필기체 인식7SEGMNT  출력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687855" y="7431267"/>
            <a:ext cx="18288000" cy="504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3"/>
              </a:lnSpc>
              <a:spcBef>
                <a:spcPct val="0"/>
              </a:spcBef>
            </a:pPr>
            <a:r>
              <a:rPr lang="en-US" sz="2995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김지욱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FCFD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784678" y="4194175"/>
            <a:ext cx="2718643" cy="1708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3999"/>
              </a:lnSpc>
              <a:spcBef>
                <a:spcPct val="0"/>
              </a:spcBef>
            </a:pPr>
            <a:r>
              <a:rPr lang="en-US" b="true" sz="9999">
                <a:solidFill>
                  <a:srgbClr val="47557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Q&amp;A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FCFD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-594003">
            <a:off x="5887041" y="3630376"/>
            <a:ext cx="6461515" cy="2725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2319"/>
              </a:lnSpc>
              <a:spcBef>
                <a:spcPct val="0"/>
              </a:spcBef>
            </a:pPr>
            <a:r>
              <a:rPr lang="en-US" sz="15942">
                <a:solidFill>
                  <a:srgbClr val="191919"/>
                </a:solidFill>
                <a:latin typeface="Beautifully Delicious Script"/>
                <a:ea typeface="Beautifully Delicious Script"/>
                <a:cs typeface="Beautifully Delicious Script"/>
                <a:sym typeface="Beautifully Delicious Script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755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667531" y="5529304"/>
            <a:ext cx="5126094" cy="0"/>
          </a:xfrm>
          <a:prstGeom prst="line">
            <a:avLst/>
          </a:prstGeom>
          <a:ln cap="flat" w="19050">
            <a:solidFill>
              <a:srgbClr val="FCFDF8">
                <a:alpha val="19608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667531" y="6555770"/>
            <a:ext cx="5126094" cy="0"/>
          </a:xfrm>
          <a:prstGeom prst="line">
            <a:avLst/>
          </a:prstGeom>
          <a:ln cap="flat" w="19050">
            <a:solidFill>
              <a:srgbClr val="FCFDF8">
                <a:alpha val="19608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667531" y="7582235"/>
            <a:ext cx="5126094" cy="0"/>
          </a:xfrm>
          <a:prstGeom prst="line">
            <a:avLst/>
          </a:prstGeom>
          <a:ln cap="flat" w="19050">
            <a:solidFill>
              <a:srgbClr val="FCFDF8">
                <a:alpha val="19608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1667531" y="4502839"/>
            <a:ext cx="5126094" cy="0"/>
          </a:xfrm>
          <a:prstGeom prst="line">
            <a:avLst/>
          </a:prstGeom>
          <a:ln cap="flat" w="19050">
            <a:solidFill>
              <a:srgbClr val="FCFDF8">
                <a:alpha val="19608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1667531" y="8608701"/>
            <a:ext cx="5126094" cy="0"/>
          </a:xfrm>
          <a:prstGeom prst="line">
            <a:avLst/>
          </a:prstGeom>
          <a:ln cap="flat" w="19050">
            <a:solidFill>
              <a:srgbClr val="FCFDF8">
                <a:alpha val="19608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666386" y="3853240"/>
            <a:ext cx="4338611" cy="5180431"/>
          </a:xfrm>
          <a:custGeom>
            <a:avLst/>
            <a:gdLst/>
            <a:ahLst/>
            <a:cxnLst/>
            <a:rect r="r" b="b" t="t" l="l"/>
            <a:pathLst>
              <a:path h="5180431" w="4338611">
                <a:moveTo>
                  <a:pt x="0" y="0"/>
                </a:moveTo>
                <a:lnTo>
                  <a:pt x="4338610" y="0"/>
                </a:lnTo>
                <a:lnTo>
                  <a:pt x="4338610" y="5180430"/>
                </a:lnTo>
                <a:lnTo>
                  <a:pt x="0" y="51804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4304967" y="1301892"/>
            <a:ext cx="2206823" cy="1617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3221"/>
              </a:lnSpc>
              <a:spcBef>
                <a:spcPct val="0"/>
              </a:spcBef>
            </a:pPr>
            <a:r>
              <a:rPr lang="en-US" b="true" sz="9443">
                <a:solidFill>
                  <a:srgbClr val="FCFDF8"/>
                </a:solidFill>
                <a:latin typeface="Cabin Bold"/>
                <a:ea typeface="Cabin Bold"/>
                <a:cs typeface="Cabin Bold"/>
                <a:sym typeface="Cabin Bold"/>
              </a:rPr>
              <a:t>목차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858252" y="4731439"/>
            <a:ext cx="2580275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FCFDF8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코드 주요 내용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858252" y="5757904"/>
            <a:ext cx="2398737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FCFDF8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코드 흐름도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858252" y="6784370"/>
            <a:ext cx="2398737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FCFDF8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결과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858252" y="3704973"/>
            <a:ext cx="2398737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FCFDF8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프로젝트 소개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858252" y="7810835"/>
            <a:ext cx="2398737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FCFDF8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질의 응답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D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866882" y="2655133"/>
            <a:ext cx="16554237" cy="0"/>
          </a:xfrm>
          <a:prstGeom prst="line">
            <a:avLst/>
          </a:prstGeom>
          <a:ln cap="flat" w="19050">
            <a:solidFill>
              <a:srgbClr val="000000">
                <a:alpha val="19608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714056" y="6114931"/>
            <a:ext cx="6833440" cy="3961079"/>
          </a:xfrm>
          <a:custGeom>
            <a:avLst/>
            <a:gdLst/>
            <a:ahLst/>
            <a:cxnLst/>
            <a:rect r="r" b="b" t="t" l="l"/>
            <a:pathLst>
              <a:path h="3961079" w="6833440">
                <a:moveTo>
                  <a:pt x="0" y="0"/>
                </a:moveTo>
                <a:lnTo>
                  <a:pt x="6833440" y="0"/>
                </a:lnTo>
                <a:lnTo>
                  <a:pt x="6833440" y="3961079"/>
                </a:lnTo>
                <a:lnTo>
                  <a:pt x="0" y="39610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822764" y="6257593"/>
            <a:ext cx="2284929" cy="3675755"/>
          </a:xfrm>
          <a:custGeom>
            <a:avLst/>
            <a:gdLst/>
            <a:ahLst/>
            <a:cxnLst/>
            <a:rect r="r" b="b" t="t" l="l"/>
            <a:pathLst>
              <a:path h="3675755" w="2284929">
                <a:moveTo>
                  <a:pt x="0" y="0"/>
                </a:moveTo>
                <a:lnTo>
                  <a:pt x="2284929" y="0"/>
                </a:lnTo>
                <a:lnTo>
                  <a:pt x="2284929" y="3675754"/>
                </a:lnTo>
                <a:lnTo>
                  <a:pt x="0" y="36757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91250" y="3723521"/>
            <a:ext cx="15167046" cy="2210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2800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이 프로젝트는 MNIST 데이터 셋을 이용하여 CNN 방식으로 모델을 학습</a:t>
            </a:r>
          </a:p>
          <a:p>
            <a:pPr algn="l">
              <a:lnSpc>
                <a:spcPts val="4480"/>
              </a:lnSpc>
            </a:pPr>
            <a:r>
              <a:rPr lang="en-US" sz="2800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학습 반복을 50번으로 정하였고 정확도는 98%가 나온걸 확인 하였다.</a:t>
            </a:r>
          </a:p>
          <a:p>
            <a:pPr algn="l">
              <a:lnSpc>
                <a:spcPts val="4480"/>
              </a:lnSpc>
            </a:pPr>
            <a:r>
              <a:rPr lang="en-US" sz="2800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컴퓨터 내에 숫자를 그리고 나면 그 그림을 토대로 필기체 인식이 시작 된다.</a:t>
            </a:r>
          </a:p>
          <a:p>
            <a:pPr algn="l">
              <a:lnSpc>
                <a:spcPts val="4480"/>
              </a:lnSpc>
            </a:pPr>
            <a:r>
              <a:rPr lang="en-US" sz="2800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인식 후 아두이노로 정보를 전달하면 7Segment를 통해 전달된 정보가 출력 된다.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91250" y="1405019"/>
            <a:ext cx="6209705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47557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MNIST와 7SEGMENT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67450" y="981075"/>
            <a:ext cx="1458962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475570"/>
                </a:solidFill>
                <a:latin typeface="Cabin"/>
                <a:ea typeface="Cabin"/>
                <a:cs typeface="Cabin"/>
                <a:sym typeface="Cabin"/>
              </a:rPr>
              <a:t>프로젝트 소개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91250" y="2733815"/>
            <a:ext cx="15167046" cy="524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2800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개발 언어 : C++, Python, TensorFlow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D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866882" y="2504321"/>
            <a:ext cx="16554237" cy="0"/>
          </a:xfrm>
          <a:prstGeom prst="line">
            <a:avLst/>
          </a:prstGeom>
          <a:ln cap="flat" w="19050">
            <a:solidFill>
              <a:srgbClr val="000000">
                <a:alpha val="19608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554394" y="3147421"/>
            <a:ext cx="11006942" cy="5565482"/>
          </a:xfrm>
          <a:custGeom>
            <a:avLst/>
            <a:gdLst/>
            <a:ahLst/>
            <a:cxnLst/>
            <a:rect r="r" b="b" t="t" l="l"/>
            <a:pathLst>
              <a:path h="5565482" w="11006942">
                <a:moveTo>
                  <a:pt x="0" y="0"/>
                </a:moveTo>
                <a:lnTo>
                  <a:pt x="11006941" y="0"/>
                </a:lnTo>
                <a:lnTo>
                  <a:pt x="11006941" y="5565482"/>
                </a:lnTo>
                <a:lnTo>
                  <a:pt x="0" y="55654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092062" y="2744633"/>
            <a:ext cx="4644250" cy="6371059"/>
          </a:xfrm>
          <a:custGeom>
            <a:avLst/>
            <a:gdLst/>
            <a:ahLst/>
            <a:cxnLst/>
            <a:rect r="r" b="b" t="t" l="l"/>
            <a:pathLst>
              <a:path h="6371059" w="4644250">
                <a:moveTo>
                  <a:pt x="0" y="0"/>
                </a:moveTo>
                <a:lnTo>
                  <a:pt x="4644250" y="0"/>
                </a:lnTo>
                <a:lnTo>
                  <a:pt x="4644250" y="6371058"/>
                </a:lnTo>
                <a:lnTo>
                  <a:pt x="0" y="63710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91250" y="1254206"/>
            <a:ext cx="2497634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47557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Arduino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67450" y="830263"/>
            <a:ext cx="1516112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475570"/>
                </a:solidFill>
                <a:latin typeface="Cabin"/>
                <a:ea typeface="Cabin"/>
                <a:cs typeface="Cabin"/>
                <a:sym typeface="Cabin"/>
              </a:rPr>
              <a:t>코드 주요 내용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D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866882" y="2504321"/>
            <a:ext cx="16554237" cy="0"/>
          </a:xfrm>
          <a:prstGeom prst="line">
            <a:avLst/>
          </a:prstGeom>
          <a:ln cap="flat" w="19050">
            <a:solidFill>
              <a:srgbClr val="000000">
                <a:alpha val="19608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5918634" y="2894846"/>
            <a:ext cx="6147863" cy="3073931"/>
          </a:xfrm>
          <a:custGeom>
            <a:avLst/>
            <a:gdLst/>
            <a:ahLst/>
            <a:cxnLst/>
            <a:rect r="r" b="b" t="t" l="l"/>
            <a:pathLst>
              <a:path h="3073931" w="6147863">
                <a:moveTo>
                  <a:pt x="0" y="0"/>
                </a:moveTo>
                <a:lnTo>
                  <a:pt x="6147863" y="0"/>
                </a:lnTo>
                <a:lnTo>
                  <a:pt x="6147863" y="3073931"/>
                </a:lnTo>
                <a:lnTo>
                  <a:pt x="0" y="30739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60163" y="3116822"/>
            <a:ext cx="5158471" cy="1906392"/>
          </a:xfrm>
          <a:custGeom>
            <a:avLst/>
            <a:gdLst/>
            <a:ahLst/>
            <a:cxnLst/>
            <a:rect r="r" b="b" t="t" l="l"/>
            <a:pathLst>
              <a:path h="1906392" w="5158471">
                <a:moveTo>
                  <a:pt x="0" y="0"/>
                </a:moveTo>
                <a:lnTo>
                  <a:pt x="5158471" y="0"/>
                </a:lnTo>
                <a:lnTo>
                  <a:pt x="5158471" y="1906392"/>
                </a:lnTo>
                <a:lnTo>
                  <a:pt x="0" y="19063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66882" y="6017728"/>
            <a:ext cx="8731512" cy="3875833"/>
          </a:xfrm>
          <a:custGeom>
            <a:avLst/>
            <a:gdLst/>
            <a:ahLst/>
            <a:cxnLst/>
            <a:rect r="r" b="b" t="t" l="l"/>
            <a:pathLst>
              <a:path h="3875833" w="8731512">
                <a:moveTo>
                  <a:pt x="0" y="0"/>
                </a:moveTo>
                <a:lnTo>
                  <a:pt x="8731511" y="0"/>
                </a:lnTo>
                <a:lnTo>
                  <a:pt x="8731511" y="3875833"/>
                </a:lnTo>
                <a:lnTo>
                  <a:pt x="0" y="387583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590949" y="2701076"/>
            <a:ext cx="5434224" cy="6803897"/>
          </a:xfrm>
          <a:custGeom>
            <a:avLst/>
            <a:gdLst/>
            <a:ahLst/>
            <a:cxnLst/>
            <a:rect r="r" b="b" t="t" l="l"/>
            <a:pathLst>
              <a:path h="6803897" w="5434224">
                <a:moveTo>
                  <a:pt x="0" y="0"/>
                </a:moveTo>
                <a:lnTo>
                  <a:pt x="5434223" y="0"/>
                </a:lnTo>
                <a:lnTo>
                  <a:pt x="5434223" y="6803897"/>
                </a:lnTo>
                <a:lnTo>
                  <a:pt x="0" y="680389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191250" y="1254206"/>
            <a:ext cx="2245668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47557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Python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67450" y="830263"/>
            <a:ext cx="1516112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475570"/>
                </a:solidFill>
                <a:latin typeface="Cabin"/>
                <a:ea typeface="Cabin"/>
                <a:cs typeface="Cabin"/>
                <a:sym typeface="Cabin"/>
              </a:rPr>
              <a:t>코드 주요 내용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-162652" y="4956539"/>
            <a:ext cx="5158471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475570"/>
                </a:solidFill>
                <a:latin typeface="Cabin"/>
                <a:ea typeface="Cabin"/>
                <a:cs typeface="Cabin"/>
                <a:sym typeface="Cabin"/>
              </a:rPr>
              <a:t>1. 모듈 참조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040994" y="5902102"/>
            <a:ext cx="5158471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475570"/>
                </a:solidFill>
                <a:latin typeface="Cabin"/>
                <a:ea typeface="Cabin"/>
                <a:cs typeface="Cabin"/>
                <a:sym typeface="Cabin"/>
              </a:rPr>
              <a:t>2. 함수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149980" y="9598286"/>
            <a:ext cx="5158471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475570"/>
                </a:solidFill>
                <a:latin typeface="Cabin"/>
                <a:ea typeface="Cabin"/>
                <a:cs typeface="Cabin"/>
                <a:sym typeface="Cabin"/>
              </a:rPr>
              <a:t>3. 학습 모델 불러오기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866701" y="9438298"/>
            <a:ext cx="5158471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475570"/>
                </a:solidFill>
                <a:latin typeface="Cabin"/>
                <a:ea typeface="Cabin"/>
                <a:cs typeface="Cabin"/>
                <a:sym typeface="Cabin"/>
              </a:rPr>
              <a:t>4. 시리얼 읽어오기 및 버튼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D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866882" y="2504321"/>
            <a:ext cx="16554237" cy="0"/>
          </a:xfrm>
          <a:prstGeom prst="line">
            <a:avLst/>
          </a:prstGeom>
          <a:ln cap="flat" w="19050">
            <a:solidFill>
              <a:srgbClr val="000000">
                <a:alpha val="19608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191250" y="2894846"/>
            <a:ext cx="10167525" cy="5648625"/>
          </a:xfrm>
          <a:custGeom>
            <a:avLst/>
            <a:gdLst/>
            <a:ahLst/>
            <a:cxnLst/>
            <a:rect r="r" b="b" t="t" l="l"/>
            <a:pathLst>
              <a:path h="5648625" w="10167525">
                <a:moveTo>
                  <a:pt x="0" y="0"/>
                </a:moveTo>
                <a:lnTo>
                  <a:pt x="10167525" y="0"/>
                </a:lnTo>
                <a:lnTo>
                  <a:pt x="10167525" y="5648625"/>
                </a:lnTo>
                <a:lnTo>
                  <a:pt x="0" y="56486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043074" y="2792086"/>
            <a:ext cx="7244926" cy="5433695"/>
          </a:xfrm>
          <a:custGeom>
            <a:avLst/>
            <a:gdLst/>
            <a:ahLst/>
            <a:cxnLst/>
            <a:rect r="r" b="b" t="t" l="l"/>
            <a:pathLst>
              <a:path h="5433695" w="7244926">
                <a:moveTo>
                  <a:pt x="0" y="0"/>
                </a:moveTo>
                <a:lnTo>
                  <a:pt x="7244926" y="0"/>
                </a:lnTo>
                <a:lnTo>
                  <a:pt x="7244926" y="5433695"/>
                </a:lnTo>
                <a:lnTo>
                  <a:pt x="0" y="543369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91250" y="1254206"/>
            <a:ext cx="2245668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47557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Python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67450" y="830263"/>
            <a:ext cx="1516112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475570"/>
                </a:solidFill>
                <a:latin typeface="Cabin"/>
                <a:ea typeface="Cabin"/>
                <a:cs typeface="Cabin"/>
                <a:sym typeface="Cabin"/>
              </a:rPr>
              <a:t>코드 주요 내용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573479" y="8963025"/>
            <a:ext cx="5158471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475570"/>
                </a:solidFill>
                <a:latin typeface="Cabin"/>
                <a:ea typeface="Cabin"/>
                <a:cs typeface="Cabin"/>
                <a:sym typeface="Cabin"/>
              </a:rPr>
              <a:t>사용한 모델 구조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086301" y="8963025"/>
            <a:ext cx="5158471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475570"/>
                </a:solidFill>
                <a:latin typeface="Cabin"/>
                <a:ea typeface="Cabin"/>
                <a:cs typeface="Cabin"/>
                <a:sym typeface="Cabin"/>
              </a:rPr>
              <a:t>모델 예측 정확도 그래프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D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866882" y="2504321"/>
            <a:ext cx="16554237" cy="0"/>
          </a:xfrm>
          <a:prstGeom prst="line">
            <a:avLst/>
          </a:prstGeom>
          <a:ln cap="flat" w="19050">
            <a:solidFill>
              <a:srgbClr val="000000">
                <a:alpha val="19608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267450" y="2964414"/>
            <a:ext cx="6378709" cy="6293886"/>
          </a:xfrm>
          <a:custGeom>
            <a:avLst/>
            <a:gdLst/>
            <a:ahLst/>
            <a:cxnLst/>
            <a:rect r="r" b="b" t="t" l="l"/>
            <a:pathLst>
              <a:path h="6293886" w="6378709">
                <a:moveTo>
                  <a:pt x="0" y="0"/>
                </a:moveTo>
                <a:lnTo>
                  <a:pt x="6378709" y="0"/>
                </a:lnTo>
                <a:lnTo>
                  <a:pt x="6378709" y="6293886"/>
                </a:lnTo>
                <a:lnTo>
                  <a:pt x="0" y="62938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125663" y="3647929"/>
            <a:ext cx="9822751" cy="3204673"/>
          </a:xfrm>
          <a:custGeom>
            <a:avLst/>
            <a:gdLst/>
            <a:ahLst/>
            <a:cxnLst/>
            <a:rect r="r" b="b" t="t" l="l"/>
            <a:pathLst>
              <a:path h="3204673" w="9822751">
                <a:moveTo>
                  <a:pt x="0" y="0"/>
                </a:moveTo>
                <a:lnTo>
                  <a:pt x="9822751" y="0"/>
                </a:lnTo>
                <a:lnTo>
                  <a:pt x="9822751" y="3204672"/>
                </a:lnTo>
                <a:lnTo>
                  <a:pt x="0" y="32046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91250" y="1254206"/>
            <a:ext cx="4538365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47557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코드 흐름 및 설계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67450" y="830263"/>
            <a:ext cx="1225302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475570"/>
                </a:solidFill>
                <a:latin typeface="Cabin"/>
                <a:ea typeface="Cabin"/>
                <a:cs typeface="Cabin"/>
                <a:sym typeface="Cabin"/>
              </a:rPr>
              <a:t>코드 흐름도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81197" y="9477381"/>
            <a:ext cx="5158471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475570"/>
                </a:solidFill>
                <a:latin typeface="Cabin"/>
                <a:ea typeface="Cabin"/>
                <a:cs typeface="Cabin"/>
                <a:sym typeface="Cabin"/>
              </a:rPr>
              <a:t>코드 흐름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457803" y="9477381"/>
            <a:ext cx="5158471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475570"/>
                </a:solidFill>
                <a:latin typeface="Cabin"/>
                <a:ea typeface="Cabin"/>
                <a:cs typeface="Cabin"/>
                <a:sym typeface="Cabin"/>
              </a:rPr>
              <a:t>아두이노 회로도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D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134379" y="2569731"/>
            <a:ext cx="15527621" cy="0"/>
          </a:xfrm>
          <a:prstGeom prst="line">
            <a:avLst/>
          </a:prstGeom>
          <a:ln cap="flat" w="19050">
            <a:solidFill>
              <a:srgbClr val="000000">
                <a:alpha val="19608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501110" y="3428708"/>
            <a:ext cx="4434512" cy="5487007"/>
          </a:xfrm>
          <a:custGeom>
            <a:avLst/>
            <a:gdLst/>
            <a:ahLst/>
            <a:cxnLst/>
            <a:rect r="r" b="b" t="t" l="l"/>
            <a:pathLst>
              <a:path h="5487007" w="4434512">
                <a:moveTo>
                  <a:pt x="0" y="0"/>
                </a:moveTo>
                <a:lnTo>
                  <a:pt x="4434513" y="0"/>
                </a:lnTo>
                <a:lnTo>
                  <a:pt x="4434513" y="5487008"/>
                </a:lnTo>
                <a:lnTo>
                  <a:pt x="0" y="54870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481110" y="3428708"/>
            <a:ext cx="6949248" cy="1453025"/>
          </a:xfrm>
          <a:custGeom>
            <a:avLst/>
            <a:gdLst/>
            <a:ahLst/>
            <a:cxnLst/>
            <a:rect r="r" b="b" t="t" l="l"/>
            <a:pathLst>
              <a:path h="1453025" w="6949248">
                <a:moveTo>
                  <a:pt x="0" y="0"/>
                </a:moveTo>
                <a:lnTo>
                  <a:pt x="6949248" y="0"/>
                </a:lnTo>
                <a:lnTo>
                  <a:pt x="6949248" y="1453025"/>
                </a:lnTo>
                <a:lnTo>
                  <a:pt x="0" y="14530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871097" y="5143500"/>
            <a:ext cx="3147299" cy="4196399"/>
          </a:xfrm>
          <a:custGeom>
            <a:avLst/>
            <a:gdLst/>
            <a:ahLst/>
            <a:cxnLst/>
            <a:rect r="r" b="b" t="t" l="l"/>
            <a:pathLst>
              <a:path h="4196399" w="3147299">
                <a:moveTo>
                  <a:pt x="0" y="0"/>
                </a:moveTo>
                <a:lnTo>
                  <a:pt x="3147300" y="0"/>
                </a:lnTo>
                <a:lnTo>
                  <a:pt x="3147300" y="4196399"/>
                </a:lnTo>
                <a:lnTo>
                  <a:pt x="0" y="419639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191250" y="1254206"/>
            <a:ext cx="2492276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475570"/>
                </a:solidFill>
                <a:latin typeface="Canva Sans"/>
                <a:ea typeface="Canva Sans"/>
                <a:cs typeface="Canva Sans"/>
                <a:sym typeface="Canva Sans"/>
              </a:rPr>
              <a:t>실행 과정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67450" y="830263"/>
            <a:ext cx="467320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475570"/>
                </a:solidFill>
                <a:latin typeface="Cabin"/>
                <a:ea typeface="Cabin"/>
                <a:cs typeface="Cabin"/>
                <a:sym typeface="Cabin"/>
              </a:rPr>
              <a:t>결과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D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134379" y="2569731"/>
            <a:ext cx="15527621" cy="0"/>
          </a:xfrm>
          <a:prstGeom prst="line">
            <a:avLst/>
          </a:prstGeom>
          <a:ln cap="flat" w="19050">
            <a:solidFill>
              <a:srgbClr val="000000">
                <a:alpha val="19608"/>
              </a:srgbClr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3" id="3">
            <a:hlinkClick action="ppaction://media"/>
          </p:cNvPr>
          <p:cNvPicPr>
            <a:picLocks noChangeAspect="true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3927892" y="2733679"/>
            <a:ext cx="9769850" cy="6978464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191250" y="1254206"/>
            <a:ext cx="2486323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47557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결과 영상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67450" y="830263"/>
            <a:ext cx="467320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475570"/>
                </a:solidFill>
                <a:latin typeface="Cabin"/>
                <a:ea typeface="Cabin"/>
                <a:cs typeface="Cabin"/>
                <a:sym typeface="Cabin"/>
              </a:rPr>
              <a:t>결과</a:t>
            </a: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100000">
                <p:cTn fill="hold" display="false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DAGjcEZPELE</dc:identifier>
  <dcterms:modified xsi:type="dcterms:W3CDTF">2011-08-01T06:04:30Z</dcterms:modified>
  <cp:revision>1</cp:revision>
  <dc:title>mnist를 이용한 7SEGMNT 필기체 출력</dc:title>
</cp:coreProperties>
</file>