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Bold" charset="1" panose="020B0803030501040103"/>
      <p:regular r:id="rId20"/>
    </p:embeddedFont>
    <p:embeddedFont>
      <p:font typeface="Cabin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VAGjcmL999s.mp4" Type="http://schemas.openxmlformats.org/officeDocument/2006/relationships/video"/><Relationship Id="rId4" Target="../media/VAGjcmL999s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163404"/>
            <a:ext cx="16230600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57459" y="2208800"/>
            <a:ext cx="15773081" cy="35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b="true" sz="10184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MNIST를 이용한 필기체 인식7SEGMNT  출력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87855" y="7431267"/>
            <a:ext cx="18288000" cy="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김지욱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4678" y="4194175"/>
            <a:ext cx="271864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1302" y="4479925"/>
            <a:ext cx="529843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1903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5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67531" y="5529304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667531" y="6555770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67531" y="7582235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7531" y="4502839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67531" y="8608701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66386" y="3853240"/>
            <a:ext cx="4338611" cy="5180431"/>
          </a:xfrm>
          <a:custGeom>
            <a:avLst/>
            <a:gdLst/>
            <a:ahLst/>
            <a:cxnLst/>
            <a:rect r="r" b="b" t="t" l="l"/>
            <a:pathLst>
              <a:path h="5180431" w="4338611">
                <a:moveTo>
                  <a:pt x="0" y="0"/>
                </a:moveTo>
                <a:lnTo>
                  <a:pt x="4338610" y="0"/>
                </a:lnTo>
                <a:lnTo>
                  <a:pt x="4338610" y="5180430"/>
                </a:lnTo>
                <a:lnTo>
                  <a:pt x="0" y="51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04967" y="1301892"/>
            <a:ext cx="2206823" cy="161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21"/>
              </a:lnSpc>
              <a:spcBef>
                <a:spcPct val="0"/>
              </a:spcBef>
            </a:pPr>
            <a:r>
              <a:rPr lang="en-US" b="true" sz="9443">
                <a:solidFill>
                  <a:srgbClr val="FCFDF8"/>
                </a:solidFill>
                <a:latin typeface="Cabin Bold"/>
                <a:ea typeface="Cabin Bold"/>
                <a:cs typeface="Cabin Bold"/>
                <a:sym typeface="Cabin Bold"/>
              </a:rPr>
              <a:t>목차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252" y="4731439"/>
            <a:ext cx="258027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주요 내용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8252" y="5757904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흐름도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8252" y="6784370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결과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252" y="3704973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프로젝트 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8252" y="7810835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655133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4056" y="6114931"/>
            <a:ext cx="6833440" cy="3961079"/>
          </a:xfrm>
          <a:custGeom>
            <a:avLst/>
            <a:gdLst/>
            <a:ahLst/>
            <a:cxnLst/>
            <a:rect r="r" b="b" t="t" l="l"/>
            <a:pathLst>
              <a:path h="3961079" w="6833440">
                <a:moveTo>
                  <a:pt x="0" y="0"/>
                </a:moveTo>
                <a:lnTo>
                  <a:pt x="6833440" y="0"/>
                </a:lnTo>
                <a:lnTo>
                  <a:pt x="6833440" y="3961079"/>
                </a:lnTo>
                <a:lnTo>
                  <a:pt x="0" y="3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2764" y="6257593"/>
            <a:ext cx="2284929" cy="3675755"/>
          </a:xfrm>
          <a:custGeom>
            <a:avLst/>
            <a:gdLst/>
            <a:ahLst/>
            <a:cxnLst/>
            <a:rect r="r" b="b" t="t" l="l"/>
            <a:pathLst>
              <a:path h="3675755" w="2284929">
                <a:moveTo>
                  <a:pt x="0" y="0"/>
                </a:moveTo>
                <a:lnTo>
                  <a:pt x="2284929" y="0"/>
                </a:lnTo>
                <a:lnTo>
                  <a:pt x="2284929" y="3675754"/>
                </a:lnTo>
                <a:lnTo>
                  <a:pt x="0" y="367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3723521"/>
            <a:ext cx="15167046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 프로젝트는 MNIST 데이터 셋을 이용하여 CNN 방식으로 모델을 학습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학습 반복을 50번으로 정하였고 정확도는 98%가 나온걸 확인 하였다.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컴퓨터 내에 숫자를 그리고 나면 그 그림을 토대로 필기체 인식이 시작 된다.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인식 후 아두이노로 정보를 전달하면 7Segment를 통해 전달된 정보가 출력 된다.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250" y="1405019"/>
            <a:ext cx="62097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MNIST와 7SEGMENT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981075"/>
            <a:ext cx="14589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프로젝트 소개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54394" y="3147421"/>
            <a:ext cx="11006942" cy="5565482"/>
          </a:xfrm>
          <a:custGeom>
            <a:avLst/>
            <a:gdLst/>
            <a:ahLst/>
            <a:cxnLst/>
            <a:rect r="r" b="b" t="t" l="l"/>
            <a:pathLst>
              <a:path h="5565482" w="11006942">
                <a:moveTo>
                  <a:pt x="0" y="0"/>
                </a:moveTo>
                <a:lnTo>
                  <a:pt x="11006941" y="0"/>
                </a:lnTo>
                <a:lnTo>
                  <a:pt x="11006941" y="5565482"/>
                </a:lnTo>
                <a:lnTo>
                  <a:pt x="0" y="556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2062" y="2744633"/>
            <a:ext cx="4644250" cy="6371059"/>
          </a:xfrm>
          <a:custGeom>
            <a:avLst/>
            <a:gdLst/>
            <a:ahLst/>
            <a:cxnLst/>
            <a:rect r="r" b="b" t="t" l="l"/>
            <a:pathLst>
              <a:path h="6371059" w="4644250">
                <a:moveTo>
                  <a:pt x="0" y="0"/>
                </a:moveTo>
                <a:lnTo>
                  <a:pt x="4644250" y="0"/>
                </a:lnTo>
                <a:lnTo>
                  <a:pt x="4644250" y="6371058"/>
                </a:lnTo>
                <a:lnTo>
                  <a:pt x="0" y="6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4976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18634" y="2894846"/>
            <a:ext cx="6147863" cy="3073931"/>
          </a:xfrm>
          <a:custGeom>
            <a:avLst/>
            <a:gdLst/>
            <a:ahLst/>
            <a:cxnLst/>
            <a:rect r="r" b="b" t="t" l="l"/>
            <a:pathLst>
              <a:path h="3073931" w="6147863">
                <a:moveTo>
                  <a:pt x="0" y="0"/>
                </a:moveTo>
                <a:lnTo>
                  <a:pt x="6147863" y="0"/>
                </a:lnTo>
                <a:lnTo>
                  <a:pt x="6147863" y="3073931"/>
                </a:lnTo>
                <a:lnTo>
                  <a:pt x="0" y="307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163" y="3116822"/>
            <a:ext cx="5158471" cy="1906392"/>
          </a:xfrm>
          <a:custGeom>
            <a:avLst/>
            <a:gdLst/>
            <a:ahLst/>
            <a:cxnLst/>
            <a:rect r="r" b="b" t="t" l="l"/>
            <a:pathLst>
              <a:path h="1906392" w="5158471">
                <a:moveTo>
                  <a:pt x="0" y="0"/>
                </a:moveTo>
                <a:lnTo>
                  <a:pt x="5158471" y="0"/>
                </a:lnTo>
                <a:lnTo>
                  <a:pt x="5158471" y="1906392"/>
                </a:lnTo>
                <a:lnTo>
                  <a:pt x="0" y="190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882" y="6017728"/>
            <a:ext cx="8731512" cy="3875833"/>
          </a:xfrm>
          <a:custGeom>
            <a:avLst/>
            <a:gdLst/>
            <a:ahLst/>
            <a:cxnLst/>
            <a:rect r="r" b="b" t="t" l="l"/>
            <a:pathLst>
              <a:path h="3875833" w="8731512">
                <a:moveTo>
                  <a:pt x="0" y="0"/>
                </a:moveTo>
                <a:lnTo>
                  <a:pt x="8731511" y="0"/>
                </a:lnTo>
                <a:lnTo>
                  <a:pt x="8731511" y="3875833"/>
                </a:lnTo>
                <a:lnTo>
                  <a:pt x="0" y="3875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90949" y="2701076"/>
            <a:ext cx="5434224" cy="6803897"/>
          </a:xfrm>
          <a:custGeom>
            <a:avLst/>
            <a:gdLst/>
            <a:ahLst/>
            <a:cxnLst/>
            <a:rect r="r" b="b" t="t" l="l"/>
            <a:pathLst>
              <a:path h="6803897" w="5434224">
                <a:moveTo>
                  <a:pt x="0" y="0"/>
                </a:moveTo>
                <a:lnTo>
                  <a:pt x="5434223" y="0"/>
                </a:lnTo>
                <a:lnTo>
                  <a:pt x="5434223" y="6803897"/>
                </a:lnTo>
                <a:lnTo>
                  <a:pt x="0" y="680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2652" y="4956539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1. 모듈 참조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0994" y="590210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2. 함수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9980" y="959828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3. 학습 모델 불러오기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6701" y="94382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4. 시리얼 읽어오기 및 버튼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91250" y="2894846"/>
            <a:ext cx="10167525" cy="5648625"/>
          </a:xfrm>
          <a:custGeom>
            <a:avLst/>
            <a:gdLst/>
            <a:ahLst/>
            <a:cxnLst/>
            <a:rect r="r" b="b" t="t" l="l"/>
            <a:pathLst>
              <a:path h="5648625" w="10167525">
                <a:moveTo>
                  <a:pt x="0" y="0"/>
                </a:moveTo>
                <a:lnTo>
                  <a:pt x="10167525" y="0"/>
                </a:lnTo>
                <a:lnTo>
                  <a:pt x="10167525" y="5648625"/>
                </a:lnTo>
                <a:lnTo>
                  <a:pt x="0" y="5648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074" y="2792086"/>
            <a:ext cx="7244926" cy="5433695"/>
          </a:xfrm>
          <a:custGeom>
            <a:avLst/>
            <a:gdLst/>
            <a:ahLst/>
            <a:cxnLst/>
            <a:rect r="r" b="b" t="t" l="l"/>
            <a:pathLst>
              <a:path h="5433695" w="7244926">
                <a:moveTo>
                  <a:pt x="0" y="0"/>
                </a:moveTo>
                <a:lnTo>
                  <a:pt x="7244926" y="0"/>
                </a:lnTo>
                <a:lnTo>
                  <a:pt x="7244926" y="5433695"/>
                </a:lnTo>
                <a:lnTo>
                  <a:pt x="0" y="5433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3479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사용한 모델 구조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6301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모델 예측 정확도 그래프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7450" y="2964414"/>
            <a:ext cx="6378709" cy="6293886"/>
          </a:xfrm>
          <a:custGeom>
            <a:avLst/>
            <a:gdLst/>
            <a:ahLst/>
            <a:cxnLst/>
            <a:rect r="r" b="b" t="t" l="l"/>
            <a:pathLst>
              <a:path h="6293886" w="6378709">
                <a:moveTo>
                  <a:pt x="0" y="0"/>
                </a:moveTo>
                <a:lnTo>
                  <a:pt x="6378709" y="0"/>
                </a:lnTo>
                <a:lnTo>
                  <a:pt x="6378709" y="6293886"/>
                </a:lnTo>
                <a:lnTo>
                  <a:pt x="0" y="629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5663" y="3647929"/>
            <a:ext cx="9822751" cy="3204673"/>
          </a:xfrm>
          <a:custGeom>
            <a:avLst/>
            <a:gdLst/>
            <a:ahLst/>
            <a:cxnLst/>
            <a:rect r="r" b="b" t="t" l="l"/>
            <a:pathLst>
              <a:path h="3204673" w="9822751">
                <a:moveTo>
                  <a:pt x="0" y="0"/>
                </a:moveTo>
                <a:lnTo>
                  <a:pt x="9822751" y="0"/>
                </a:lnTo>
                <a:lnTo>
                  <a:pt x="9822751" y="3204672"/>
                </a:lnTo>
                <a:lnTo>
                  <a:pt x="0" y="320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453836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코드 흐름 및 설계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2253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1197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7803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아두이노 회로도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01110" y="3428708"/>
            <a:ext cx="4434512" cy="5487007"/>
          </a:xfrm>
          <a:custGeom>
            <a:avLst/>
            <a:gdLst/>
            <a:ahLst/>
            <a:cxnLst/>
            <a:rect r="r" b="b" t="t" l="l"/>
            <a:pathLst>
              <a:path h="5487007" w="4434512">
                <a:moveTo>
                  <a:pt x="0" y="0"/>
                </a:moveTo>
                <a:lnTo>
                  <a:pt x="4434513" y="0"/>
                </a:lnTo>
                <a:lnTo>
                  <a:pt x="4434513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1110" y="3428708"/>
            <a:ext cx="6949248" cy="1453025"/>
          </a:xfrm>
          <a:custGeom>
            <a:avLst/>
            <a:gdLst/>
            <a:ahLst/>
            <a:cxnLst/>
            <a:rect r="r" b="b" t="t" l="l"/>
            <a:pathLst>
              <a:path h="1453025" w="6949248">
                <a:moveTo>
                  <a:pt x="0" y="0"/>
                </a:moveTo>
                <a:lnTo>
                  <a:pt x="6949248" y="0"/>
                </a:lnTo>
                <a:lnTo>
                  <a:pt x="6949248" y="1453025"/>
                </a:lnTo>
                <a:lnTo>
                  <a:pt x="0" y="1453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097" y="5143500"/>
            <a:ext cx="3147299" cy="4196399"/>
          </a:xfrm>
          <a:custGeom>
            <a:avLst/>
            <a:gdLst/>
            <a:ahLst/>
            <a:cxnLst/>
            <a:rect r="r" b="b" t="t" l="l"/>
            <a:pathLst>
              <a:path h="4196399" w="3147299">
                <a:moveTo>
                  <a:pt x="0" y="0"/>
                </a:moveTo>
                <a:lnTo>
                  <a:pt x="3147300" y="0"/>
                </a:lnTo>
                <a:lnTo>
                  <a:pt x="3147300" y="4196399"/>
                </a:lnTo>
                <a:lnTo>
                  <a:pt x="0" y="4196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4922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실행 과정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01463" y="2798401"/>
            <a:ext cx="9485073" cy="67750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1250" y="1254206"/>
            <a:ext cx="24863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결과 영상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DAGjcEZPELE</dc:identifier>
  <dcterms:modified xsi:type="dcterms:W3CDTF">2011-08-01T06:04:30Z</dcterms:modified>
  <cp:revision>1</cp:revision>
  <dc:title>mnist를 이용한 7SEGMNT 필기체 출력</dc:title>
</cp:coreProperties>
</file>