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프로젝트명: GPT 기반 금융 뉴스 이해 플랫폼</a:t>
            </a:r>
          </a:p>
          <a:p>
            <a:r>
              <a:t>목표:</a:t>
            </a:r>
          </a:p>
          <a:p>
            <a:r>
              <a:t>- 뉴스 본문 속 경제 용어 해설 및 요약 정보 제공</a:t>
            </a:r>
          </a:p>
          <a:p>
            <a:r>
              <a:t>- GPT 모델과 임베딩 기술을 활용한 문맥 이해 기반 분석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한계점 및 개선 방향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 비용: 캐싱 및 제한 호출</a:t>
            </a:r>
          </a:p>
          <a:p>
            <a:r>
              <a:t>응답 지연: 기능 분리</a:t>
            </a:r>
          </a:p>
          <a:p>
            <a:r>
              <a:t>복합어 인식: 형태소 분석 보완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기대 효과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뉴스 독해력 및 금융 문해력 향상</a:t>
            </a:r>
          </a:p>
          <a:p>
            <a:r>
              <a:t>실시간 학습 시스템 구축</a:t>
            </a:r>
          </a:p>
          <a:p>
            <a:r>
              <a:t>맞춤형 콘텐츠 추천 기반 피드 제공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 및 시사점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GPT API + NLP 기반 사용자 중심 뉴스 분석</a:t>
            </a:r>
          </a:p>
          <a:p>
            <a:r>
              <a:t>확장성 있는 Spring 구조</a:t>
            </a:r>
          </a:p>
          <a:p>
            <a:r>
              <a:t>자동화된 금융 교육 시스템 가능성 입증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 기술 및 구성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 ↔ Backend ↔ GPT API ↔ DB</a:t>
            </a:r>
          </a:p>
          <a:p>
            <a:r>
              <a:t>GPT API: OpenAI GPT-3.5/4</a:t>
            </a:r>
          </a:p>
          <a:p>
            <a:r>
              <a:t>Backend: Spring Boot, MVC, JPA</a:t>
            </a:r>
          </a:p>
          <a:p>
            <a:r>
              <a:t>NLP: Python (Konlpy, BeautifulSoup)</a:t>
            </a:r>
          </a:p>
          <a:p>
            <a:r>
              <a:t>DB: MySQL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전체 구현 플로우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사용자 입력 (뉴스 전체 or 단어 선택)</a:t>
            </a:r>
          </a:p>
          <a:p>
            <a:r>
              <a:t>2. Python 전처리 및 분석</a:t>
            </a:r>
          </a:p>
          <a:p>
            <a:r>
              <a:t>3. GPT API 호출</a:t>
            </a:r>
          </a:p>
          <a:p>
            <a:r>
              <a:t>4. 응답(JSON) → Backend 전달</a:t>
            </a:r>
          </a:p>
          <a:p>
            <a:r>
              <a:t>5. DB 저장 및 랜더링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GPT API 사용 방식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Prompt: system + user 조합</a:t>
            </a:r>
          </a:p>
          <a:p>
            <a:r>
              <a:t>단어 예시: 문맥상 의미 해석</a:t>
            </a:r>
          </a:p>
          <a:p>
            <a:r>
              <a:t>기사 예시: 전체 요약 요청</a:t>
            </a:r>
          </a:p>
          <a:p>
            <a:r>
              <a:t>결과: JSON 파싱 후 UI로 전달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NLP 기반 단어 추출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한국어 특성상 단순 분리 불가</a:t>
            </a:r>
          </a:p>
          <a:p>
            <a:r>
              <a:t>Konlpy Okt 활용: phrases() 기반 복합어 추출</a:t>
            </a:r>
          </a:p>
          <a:p>
            <a:r>
              <a:t>불필요 조합 감소 및 정확도 향상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임베딩 기술의 원리와 활용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단어의 의미+위치+문맥 → 벡터화</a:t>
            </a:r>
          </a:p>
          <a:p>
            <a:r>
              <a:t>활용: 개체명 인식, 의미 검색, 문서 군집화, 추천 시스템 등</a:t>
            </a:r>
          </a:p>
          <a:p>
            <a:r>
              <a:t>문맥적 임베딩: GPT, BERT 기반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데이터베이스 설계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용어 해설 DB: 공공데이터 기반 CSV</a:t>
            </a:r>
          </a:p>
          <a:p>
            <a:r>
              <a:t>주요 테이블: news, terms, glossaries 등</a:t>
            </a:r>
          </a:p>
          <a:p>
            <a:r>
              <a:t>중심 관계: user ↔ term ↔ news ↔ quiz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자동화된 뉴스 수집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대상: 네이버 경제 뉴스</a:t>
            </a:r>
          </a:p>
          <a:p>
            <a:r>
              <a:t>HTML 파싱: BeautifulSoup 사용</a:t>
            </a:r>
          </a:p>
          <a:p>
            <a:r>
              <a:t>링크 필터링 + 본문 추출 + 중복 제거 및 리스트 구성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개인화 기능 및 확장 계획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뉴스 태그 기반 피드 제공</a:t>
            </a:r>
          </a:p>
          <a:p>
            <a:r>
              <a:t>문맥 기반 용어 해석</a:t>
            </a:r>
          </a:p>
          <a:p>
            <a:r>
              <a:t>퀴즈/학습 루프 연계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