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72" r:id="rId4"/>
    <p:sldId id="5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442D6-6665-44DC-990A-D3843F30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838FC-B29D-47D7-8F35-DC06E23F9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60144-DB91-42A1-92E4-1DD2DB2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FB48C-65D3-49F6-BE9D-53BA677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2EFE4-B8F9-46AE-BD16-44719C1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9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87B88-E112-4E28-9F74-78F1478A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3AAB6-2809-48F0-B11B-C984402C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649EA-8703-43A5-86FB-0E9CCBB3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FEB73-439A-41AD-B3BC-0EE508B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DF075-CFB9-43FA-ADE6-9206B68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BB913-4A36-4D6E-B042-1FE0A65D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CA09E-1C2F-4105-B7BF-F5D04625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9BDAF-FCFE-412D-AD69-A765FA1C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70AB-7BB5-4948-B861-45B87625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E04E0-011E-4B4C-8E2E-437650E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5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3D62C6-292C-42FB-A461-79AC2A45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91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E710-17C3-4B64-BD49-D64B919E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27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988-5375-402F-8222-0E403A342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05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545-2B35-4B26-A7BB-5BB5385CB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07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C740-2CAF-4B36-A08B-B7F78CC0B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979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E6B8-6144-4F0D-8138-5CC3E71B4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589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2B58-474A-457B-86A4-73FCC3ECC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190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E1D7-5779-4569-AFA9-B4D9A06DB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3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A839-F184-4F7C-9089-4531B594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E574-5607-432A-A371-2F76806E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E2E1F-3472-4919-A546-776343CC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276D6-49EB-4116-80E3-F3EECF0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C8E75-05D7-4FA5-8E1B-8AA7D1CE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BCBE-7206-45F8-B324-5972C077B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9633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E213-FE0E-4D32-83C7-8AA6E643C8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547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411E2-855B-45F4-9D14-1C6D97059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26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3BF3-7548-4A1C-816B-71FAA775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13C1D-21FC-4189-A5D5-D7693309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2E178-5404-46CB-A873-AC95AFB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EEE6B-F731-4855-B4E3-BF50C02B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1C50-47C4-4620-8CEA-1C5AE575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126D-9F8D-4A0D-844F-68800403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CC83A-B453-4E1C-BA4F-AF8DD7B93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EBD6D-0F97-48E8-9FED-1A0394ED9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4F458-7EF1-42C2-B60F-FA977D25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52414-9044-4D6E-9501-C1F23DE2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1C25A-80CA-4BAE-9252-15987DD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BFDA7-7018-40EA-B8AC-036039C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1D2F9-AA2E-419A-B971-2DF62E3FA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DBD64-0DE1-4976-81CC-33CBE0C3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76279-039C-451B-A4D4-2A88DB5E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2FB90-A841-43BC-8BC2-287B28FC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9DB94-102F-431E-88A3-378BFF9A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2D9514-D1F8-443B-8964-BFA9A0EF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FBAB57-1817-48CD-8AB4-FFA6D9E3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5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E1E7-7758-442F-AC6E-AAFDDC18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7FC41-71B3-4E89-8819-B8E37185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CC82D-3CFD-4DC9-80A8-4565FDAD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20787-4C0F-476B-A5EF-2E2E699E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ED3866-DA0A-457E-8537-E20413CD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61CCF-6CA6-44B8-8BAC-29D7322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48A34-3962-436F-8679-154856C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9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311A9-48D9-4E23-B052-5171036A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27D3-891D-49D3-906C-45FE8C4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19B2C-19C5-4C0A-AAD8-145D98D9E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726D5-F3E0-45DD-97AE-28CF473F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9FCDD-EEDF-4A28-A2D8-53A44E0E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722B1-BC97-4BF9-82A2-09031256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8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192A4-CC23-475E-A0B4-36A35F73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735A4-EDA7-4D93-944B-26D0C9665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D5DB3-2D7B-4E1B-B05A-CC8E9463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923CC-7A59-4B50-B738-D77FEBA6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7F05-3E31-4032-83F9-4CE98E4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77D47-3DB4-427A-B728-3D6239A8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3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7EF72-33B6-4F76-8F24-9AE070CB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EC894-AD03-4AB1-853B-057790FB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D06DA-EC02-4530-934E-F258734F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C477-152D-470D-9663-24049D08625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D7174-C376-4358-AE84-624E4843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A41DB-1114-413B-98AC-B3FD60CF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6942-606E-4E57-8963-FCC7CF311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387351" y="200199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97467" y="200199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ltGray">
          <a:xfrm>
            <a:off x="1045633" y="622474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ltGray">
          <a:xfrm>
            <a:off x="0" y="54945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846667" y="92249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gray">
          <a:xfrm>
            <a:off x="421218" y="882824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0199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71724"/>
            <a:ext cx="11082867" cy="5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326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3F90-1D08-4536-9B83-8C61F1245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/>
              <a:t>별찍기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90E0A-81A2-4A28-AF95-27A0973EF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6632"/>
            <a:ext cx="8171302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3" y="4797152"/>
            <a:ext cx="2225349" cy="181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6288" y="4797151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스페이스 개수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4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0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398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04056"/>
            <a:ext cx="6706523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4900391"/>
            <a:ext cx="2092552" cy="181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00056" y="4931621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스페이스 개수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0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4</a:t>
            </a:r>
            <a:r>
              <a:rPr kumimoji="1"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997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err="1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별찍기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별찍기</dc:title>
  <dc:creator>경미</dc:creator>
  <cp:lastModifiedBy>경미</cp:lastModifiedBy>
  <cp:revision>1</cp:revision>
  <dcterms:created xsi:type="dcterms:W3CDTF">2020-07-20T05:00:13Z</dcterms:created>
  <dcterms:modified xsi:type="dcterms:W3CDTF">2020-07-20T05:00:40Z</dcterms:modified>
</cp:coreProperties>
</file>