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521" r:id="rId4"/>
    <p:sldId id="52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5B40B-19F8-4654-87D6-DA43FF596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4CBEA-D083-427E-BC72-49C653F3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F14FA-E828-4A91-887F-B3E66901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871CE-1F37-43F3-BAD2-940E0213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3613B-AFBB-4234-84F4-6DE91245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62FF-CDB1-4E16-80C3-CEDEE8C0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F7C4A-8EB9-4329-BECD-F4B87BD5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9C1B7-7A01-4D6B-BFF1-8D587DA0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C36D-4DCD-4E19-A5E8-81E7F5F4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36177-515B-44D7-8090-7F2F7EF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625B4-DE66-4250-97EA-2C0B9ABE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67889-9655-4E4F-B9E2-F2BB7F80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8FA1-2B64-4CB7-A0A6-1B725396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22FD7-9751-4DFA-BE40-886D106C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EE572-2E17-4F20-A925-70F130AC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9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3D62C6-292C-42FB-A461-79AC2A456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616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E710-17C3-4B64-BD49-D64B919E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82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988-5375-402F-8222-0E403A342E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22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A545-2B35-4B26-A7BB-5BB5385CB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1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C740-2CAF-4B36-A08B-B7F78CC0BB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942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E6B8-6144-4F0D-8138-5CC3E71B4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447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2B58-474A-457B-86A4-73FCC3ECCD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6486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E1D7-5779-4569-AFA9-B4D9A06DB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4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487C3-BE9D-495B-BEA4-E9FB6A62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4073A-88E9-44BC-8EAF-6708C86F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BAFB5-115E-4CFE-A58F-669AD5DA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5AC5-99FE-4E91-869E-7AB2AED2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C6ECE-C549-4705-908B-A1A12490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64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BCBE-7206-45F8-B324-5972C077B0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90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E213-FE0E-4D32-83C7-8AA6E643C8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177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411E2-855B-45F4-9D14-1C6D970591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1D800-3402-4974-AF12-6169C70B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BF3F8-3B9E-4CCC-9B8B-EB9C2CB7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12ED4-DFD7-453D-9832-AD923746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3FECD-BCB9-4CFB-90B4-8A6C375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E506-5CE4-4E29-9B58-E8C95E51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1436-B907-4CE0-BDE4-5D3B77F0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F5C25-3DE5-44AE-9535-22464F5B0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F3C4-7643-4864-BD11-74EDFF379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C0F50-56B9-42F9-9C1B-622653DE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0A391-3ED9-47EE-AE2A-F9801796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4BE01-A766-4514-83BF-45B9D23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4A2D-9A9C-4CD9-9833-0B09456F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4ED7F-242E-40AF-A105-D436152E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488D8-B741-4B76-AA93-9A12C9CD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B465FE-860C-4582-B993-036599925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0AA33-8441-4486-A967-D4099EE3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31029-4C8F-45E8-B562-FB5B00D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3F81B8-BADC-48D1-B6C8-24C81B22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CB0E-D70A-4F56-85A7-C8BB7AB5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50F6D-F989-4DF4-893C-E5BBA3F3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D52A6D-2DFA-4999-ABED-AC9D16F0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8C04E-E083-46FB-8E20-A6832C7A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1BC03-ED0E-4D20-99CF-B8900D70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EC6CB-2772-4073-8BAA-F58B053B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C7217-8362-41D0-92AA-E1A5C1AE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C41A5-CD17-436F-A189-8DFA30CD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8F9A7-421C-4319-B39D-30610F22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74583-8504-4853-8527-EB941C3C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80C4-207C-4E38-8BA6-B0381636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9C7A5-C572-4DC4-9F39-653EAF0A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940A5-46C4-4F82-A002-F3C3F7DB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7D887-5D0B-4074-B6BA-10E80755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5BA5-FA07-44C4-BFE4-24189B48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3D30B4-6792-408A-9C8F-C577F9F08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DADAC-5F9C-4A0C-9786-152907B8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BE419-91EF-443E-9D32-F734B6C6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6E788-E1AE-481C-9371-0D092081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C1825-4F37-48F9-85D1-CFFBA65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1058C-61E1-4135-B252-73A3C885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23ADF-A4E9-441D-A1D6-0422DB53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B67E1-177E-4B44-A124-86574D755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17BA-EB97-4C7E-A70C-D1162D81B540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EACA1-635E-47E1-A2D7-87560835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34DB3-EEC1-4C96-BC48-CCC2450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0672-80E4-4040-B4AF-B88F81A9A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387351" y="200199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97467" y="200199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ltGray">
          <a:xfrm>
            <a:off x="1045633" y="622474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ltGray">
          <a:xfrm>
            <a:off x="0" y="54945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gray">
          <a:xfrm>
            <a:off x="846667" y="92249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gray">
          <a:xfrm>
            <a:off x="421218" y="882824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0199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71724"/>
            <a:ext cx="11082867" cy="56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0722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311B0-78E6-405B-953D-D71495F16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</a:t>
            </a:r>
            <a:r>
              <a:rPr lang="en-US" altLang="ko-KR" dirty="0"/>
              <a:t>if </a:t>
            </a:r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F48259-A9C8-433A-AF6A-731AB21BD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674939" y="200199"/>
            <a:ext cx="7793037" cy="5588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dirty="0">
                <a:solidFill>
                  <a:srgbClr val="333399"/>
                </a:solidFill>
              </a:rPr>
              <a:t>중첩 </a:t>
            </a:r>
            <a:r>
              <a:rPr lang="en-US" altLang="ko-KR" dirty="0">
                <a:solidFill>
                  <a:srgbClr val="333399"/>
                </a:solidFill>
              </a:rPr>
              <a:t>if </a:t>
            </a:r>
            <a:r>
              <a:rPr lang="ko-KR" altLang="en-US" dirty="0">
                <a:solidFill>
                  <a:srgbClr val="333399"/>
                </a:solidFill>
              </a:rPr>
              <a:t>문 연습문제</a:t>
            </a:r>
            <a:r>
              <a:rPr lang="en-US" altLang="ko-KR" dirty="0">
                <a:solidFill>
                  <a:srgbClr val="333399"/>
                </a:solidFill>
              </a:rPr>
              <a:t>2 (</a:t>
            </a:r>
            <a:r>
              <a:rPr lang="en-US" altLang="ko-KR" dirty="0">
                <a:solidFill>
                  <a:srgbClr val="FF0000"/>
                </a:solidFill>
              </a:rPr>
              <a:t>13_if_ex9.py</a:t>
            </a:r>
            <a:r>
              <a:rPr lang="en-US" altLang="ko-KR" dirty="0">
                <a:solidFill>
                  <a:srgbClr val="333399"/>
                </a:solidFill>
              </a:rPr>
              <a:t>)</a:t>
            </a:r>
            <a:endParaRPr lang="ko-KR" altLang="en-US" dirty="0">
              <a:solidFill>
                <a:srgbClr val="333399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프로그램 작성</a:t>
            </a:r>
            <a:endParaRPr lang="en-US" altLang="ko-KR" dirty="0"/>
          </a:p>
          <a:p>
            <a:pPr lvl="1"/>
            <a:r>
              <a:rPr lang="ko-KR" altLang="en-US" dirty="0"/>
              <a:t>상품번호 입력 시 </a:t>
            </a:r>
            <a:r>
              <a:rPr lang="en-US" altLang="ko-KR" dirty="0"/>
              <a:t>1, 2 </a:t>
            </a:r>
            <a:r>
              <a:rPr lang="ko-KR" altLang="en-US" dirty="0"/>
              <a:t>이외의 숫자 입력하면 프로그램 종료</a:t>
            </a:r>
            <a:endParaRPr lang="en-US" altLang="ko-KR" dirty="0"/>
          </a:p>
          <a:p>
            <a:pPr lvl="1"/>
            <a:r>
              <a:rPr lang="ko-KR" altLang="en-US" dirty="0"/>
              <a:t>할인액 </a:t>
            </a:r>
            <a:endParaRPr lang="en-US" altLang="ko-KR" dirty="0"/>
          </a:p>
          <a:p>
            <a:pPr lvl="2"/>
            <a:r>
              <a:rPr lang="ko-KR" altLang="en-US" dirty="0" err="1"/>
              <a:t>주문액이</a:t>
            </a:r>
            <a:r>
              <a:rPr lang="ko-KR" altLang="en-US" dirty="0"/>
              <a:t> </a:t>
            </a:r>
            <a:r>
              <a:rPr lang="ko-KR" altLang="en-US" dirty="0" err="1"/>
              <a:t>백만원</a:t>
            </a:r>
            <a:r>
              <a:rPr lang="ko-KR" altLang="en-US" dirty="0"/>
              <a:t> 이상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10%</a:t>
            </a:r>
          </a:p>
          <a:p>
            <a:pPr lvl="2"/>
            <a:r>
              <a:rPr lang="ko-KR" altLang="en-US" dirty="0" err="1"/>
              <a:t>백만원</a:t>
            </a:r>
            <a:r>
              <a:rPr lang="ko-KR" altLang="en-US" dirty="0"/>
              <a:t> 미만 </a:t>
            </a:r>
            <a:r>
              <a:rPr lang="en-US" altLang="ko-KR" dirty="0"/>
              <a:t>5</a:t>
            </a:r>
            <a:r>
              <a:rPr lang="ko-KR" altLang="en-US" dirty="0" err="1"/>
              <a:t>십만원</a:t>
            </a:r>
            <a:r>
              <a:rPr lang="ko-KR" altLang="en-US" dirty="0"/>
              <a:t> 이상 </a:t>
            </a:r>
            <a:r>
              <a:rPr lang="en-US" altLang="ko-KR" dirty="0"/>
              <a:t>- 5%</a:t>
            </a:r>
          </a:p>
          <a:p>
            <a:pPr lvl="2"/>
            <a:r>
              <a:rPr lang="en-US" altLang="ko-KR" dirty="0"/>
              <a:t>5</a:t>
            </a:r>
            <a:r>
              <a:rPr lang="ko-KR" altLang="en-US" dirty="0" err="1"/>
              <a:t>십만원</a:t>
            </a:r>
            <a:r>
              <a:rPr lang="ko-KR" altLang="en-US" dirty="0"/>
              <a:t> 미만 할인 없음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149080"/>
            <a:ext cx="5040560" cy="225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65188" y="150626"/>
            <a:ext cx="8335268" cy="6440406"/>
            <a:chOff x="341188" y="150626"/>
            <a:chExt cx="8335268" cy="6440406"/>
          </a:xfrm>
        </p:grpSpPr>
        <p:grpSp>
          <p:nvGrpSpPr>
            <p:cNvPr id="2" name="그룹 1"/>
            <p:cNvGrpSpPr/>
            <p:nvPr/>
          </p:nvGrpSpPr>
          <p:grpSpPr>
            <a:xfrm>
              <a:off x="341188" y="150626"/>
              <a:ext cx="3875397" cy="6440406"/>
              <a:chOff x="107504" y="116632"/>
              <a:chExt cx="4268024" cy="7092901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116632"/>
                <a:ext cx="4257898" cy="152503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1772816"/>
                <a:ext cx="4257898" cy="16561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45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398" y="3542302"/>
                <a:ext cx="4258130" cy="36672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988" y="161752"/>
              <a:ext cx="3599468" cy="3154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27" y="3466673"/>
              <a:ext cx="3599468" cy="31243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49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err="1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중첩if 연습문제(제출)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중첩if 연습문제(제출)</dc:title>
  <dc:creator>경미</dc:creator>
  <cp:lastModifiedBy>경미</cp:lastModifiedBy>
  <cp:revision>2</cp:revision>
  <dcterms:created xsi:type="dcterms:W3CDTF">2020-07-17T05:02:40Z</dcterms:created>
  <dcterms:modified xsi:type="dcterms:W3CDTF">2020-07-17T05:02:47Z</dcterms:modified>
</cp:coreProperties>
</file>