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711" r:id="rId4"/>
    <p:sldId id="718" r:id="rId5"/>
    <p:sldId id="720" r:id="rId6"/>
    <p:sldId id="722" r:id="rId7"/>
    <p:sldId id="721" r:id="rId8"/>
    <p:sldId id="72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9F089-74C6-4468-9CEC-9694F6D3F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0E499-B77A-4CBE-92F2-5702C4309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5F275-0828-408E-848C-9D1421B0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AC45D-1FF5-4BF1-ACAE-0EC31A96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EFE7D-C9C6-4E64-97F8-A32EA471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8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6813A-489F-47C5-B31D-0857B1B3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060EF-129D-48CB-9771-60BAC568A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29AD4-3884-45F9-8F44-D8DA0CD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2CC78-D6B5-442D-BFEF-4EA834AF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15BF6-EBD6-4FDD-A068-102637DB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9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B8A5D-9F10-4399-8BAF-473FB6338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50CF5-9E38-42F2-A670-A9841666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31E85-49C9-4732-8E6E-ACDE1753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FBCBC-872F-4346-BB29-3AD841C1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93DC8-B6F5-4C2B-BAB9-31629656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26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F3D62C6-292C-42FB-A461-79AC2A4560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458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E710-17C3-4B64-BD49-D64B919E73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13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4988-5375-402F-8222-0E403A342E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08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7A545-2B35-4B26-A7BB-5BB5385CB0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02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CC740-2CAF-4B36-A08B-B7F78CC0BB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6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EE6B8-6144-4F0D-8138-5CC3E71B47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6444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12B58-474A-457B-86A4-73FCC3ECCD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558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AE1D7-5779-4569-AFA9-B4D9A06DBE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531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E2B25-4044-439A-9BA7-18BC33CD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D018E-FE8C-4F11-947B-59293EE9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C6BC1-A154-4640-92C0-C06306CA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3ED30-F9CC-46B0-84FD-1404552E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2CBD8-B52D-43F6-BA9A-3B2202DD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87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BBCBE-7206-45F8-B324-5972C077B0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875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BE213-FE0E-4D32-83C7-8AA6E643C8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573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411E2-855B-45F4-9D14-1C6D970591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5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C64A7-EB85-4544-9864-1EC70690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5632B-830B-4FCD-803F-AE870ED4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51E3B-B867-4A73-8F4A-D59B6AAE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B9E44-DF33-4EF4-A1B6-286BCBED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82CC1-A0D4-43D8-AF06-9B34605A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5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0DECE-5BCF-47FF-8092-BBB956D7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4168B-AFE9-4609-BE05-CA7ACE056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AAC32-5DB4-4DAF-B3DC-852BD801C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0F132-BBA3-4618-8ED6-D99D4BFB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B5573-722D-4D91-A6D7-8E21553D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EBC78-817A-4267-B19F-5EB0FE49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3FC7E-41A2-4E46-A48E-273DC3FB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8063F-79D2-4B29-8978-D3CF4067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99621-B596-419D-B03B-D8E819727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0E442-160E-4D79-A24A-481DA568B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EB2809-A0EB-4047-9BB7-2761FA05F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5249C1-2549-4E14-9F8E-11C5FD08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9FBB95-3993-494B-B97D-24A06165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DFACA7-FE11-4C95-B6F9-EEFB4EB1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3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17DE-44CD-4DEE-9308-168F58F3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3A4007-2D3E-4D79-83EF-0070DAAF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B8F889-9187-49B0-B86F-947C4E59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2E547A-E375-402F-937C-EBB22CC4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3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DC42C-82FF-47EC-812B-EAAF11BE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F4E2F-3180-4F35-B18B-D7998D18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DDEF8-9E55-435D-95C7-41C107E0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B3F27-F5C3-4978-AB81-D6EF68B9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7C5FD-4927-4757-9710-26428274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397D9-E8F3-4496-8381-C3BAE6AD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6866B-DFE1-49DB-955D-4BE29E15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36111-C0A4-45B9-90C0-7E0C987C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A587F-95E6-4EE9-9132-CE7AD9F8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2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150D0-6930-4591-B5C5-144365D0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892837-7C0A-4746-825C-4E0CD2E7A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FF25B-E862-486B-9DF4-857217B1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0DF0E-EC5B-4660-A32C-96AD842E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77FC0-2FFC-4FBF-BBF1-43DEC489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34703-F8D5-409B-835E-05AE10F7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2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BAEFEE-EC64-4FA3-B461-F5435060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25FD1-03B4-4846-AF4F-AB41F4807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13AF1-A674-47A6-AF59-2F3957142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4C9F-4F28-4361-8E06-E4880A596A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48295-2512-456D-B50A-CA8D90193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404DD-5288-484E-8AFD-A528BDEDD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1E00-5DAC-480B-BC4A-42C49E3D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ltGray">
          <a:xfrm>
            <a:off x="387351" y="200199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ltGray">
          <a:xfrm>
            <a:off x="897467" y="200199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ltGray">
          <a:xfrm>
            <a:off x="1045633" y="622474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ltGray">
          <a:xfrm>
            <a:off x="0" y="549450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gray">
          <a:xfrm>
            <a:off x="846667" y="92249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gray">
          <a:xfrm>
            <a:off x="421218" y="882824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0199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71724"/>
            <a:ext cx="11082867" cy="56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531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0A2C-FA79-468C-8286-F04A0AD33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리스트 연습문제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FD3F4-4A27-4196-90E0-0E7B9AECB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0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연습문제</a:t>
            </a:r>
            <a:r>
              <a:rPr lang="en-US" altLang="ko-KR" dirty="0"/>
              <a:t>2 (</a:t>
            </a:r>
            <a:r>
              <a:rPr lang="en-US" altLang="ko-KR" dirty="0">
                <a:solidFill>
                  <a:srgbClr val="FF0000"/>
                </a:solidFill>
              </a:rPr>
              <a:t>18_list_ex2.py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목록에 데이터를 삽입하는 프로그램 작성</a:t>
            </a:r>
          </a:p>
          <a:p>
            <a:pPr lvl="1"/>
            <a:r>
              <a:rPr lang="ko-KR" altLang="en-US" dirty="0"/>
              <a:t>삽입 방법 선택</a:t>
            </a:r>
            <a:endParaRPr lang="en-US" altLang="ko-KR" dirty="0"/>
          </a:p>
          <a:p>
            <a:pPr lvl="2"/>
            <a:r>
              <a:rPr lang="en-US" altLang="ko-KR" dirty="0"/>
              <a:t>1 : </a:t>
            </a:r>
            <a:r>
              <a:rPr lang="ko-KR" altLang="en-US" dirty="0"/>
              <a:t>마지막에 원소 삽입</a:t>
            </a:r>
            <a:endParaRPr lang="en-US" altLang="ko-KR" dirty="0"/>
          </a:p>
          <a:p>
            <a:pPr lvl="3">
              <a:buClr>
                <a:srgbClr val="FF0000"/>
              </a:buClr>
            </a:pPr>
            <a:r>
              <a:rPr lang="ko-KR" altLang="en-US" dirty="0"/>
              <a:t>데이터만 입력</a:t>
            </a:r>
            <a:endParaRPr lang="en-US" altLang="ko-KR" dirty="0"/>
          </a:p>
          <a:p>
            <a:pPr lvl="2"/>
            <a:r>
              <a:rPr lang="en-US" altLang="ko-KR" dirty="0"/>
              <a:t>2 : </a:t>
            </a:r>
            <a:r>
              <a:rPr lang="ko-KR" altLang="en-US" dirty="0"/>
              <a:t>입력한 위치에 원소 삽입</a:t>
            </a:r>
            <a:endParaRPr lang="en-US" altLang="ko-KR" dirty="0"/>
          </a:p>
          <a:p>
            <a:pPr lvl="3">
              <a:buClr>
                <a:srgbClr val="FF0000"/>
              </a:buClr>
            </a:pPr>
            <a:r>
              <a:rPr lang="ko-KR" altLang="en-US" dirty="0"/>
              <a:t>데이터와 삽입 위치 입력</a:t>
            </a:r>
            <a:endParaRPr lang="en-US" altLang="ko-KR" dirty="0"/>
          </a:p>
          <a:p>
            <a:pPr lvl="2">
              <a:buClr>
                <a:srgbClr val="FF0000"/>
              </a:buClr>
            </a:pPr>
            <a:r>
              <a:rPr lang="en-US" altLang="ko-KR" dirty="0"/>
              <a:t>Enter </a:t>
            </a:r>
            <a:r>
              <a:rPr lang="ko-KR" altLang="en-US" dirty="0"/>
              <a:t>치면 프로그램 종료</a:t>
            </a:r>
            <a:endParaRPr lang="en-US" altLang="ko-KR" dirty="0"/>
          </a:p>
          <a:p>
            <a:pPr lvl="2">
              <a:buClr>
                <a:srgbClr val="FF0000"/>
              </a:buClr>
            </a:pPr>
            <a:r>
              <a:rPr lang="ko-KR" altLang="en-US" dirty="0"/>
              <a:t>다른 값 입력하면 </a:t>
            </a:r>
            <a:r>
              <a:rPr lang="en-US" altLang="ko-KR" dirty="0"/>
              <a:t>‘</a:t>
            </a:r>
            <a:r>
              <a:rPr lang="ko-KR" altLang="en-US" dirty="0"/>
              <a:t>잘못 입력하였습니다</a:t>
            </a:r>
            <a:r>
              <a:rPr lang="en-US" altLang="ko-KR" dirty="0"/>
              <a:t>’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ko-KR" altLang="en-US" dirty="0"/>
              <a:t>모두 숫자로 입력하면 </a:t>
            </a:r>
            <a:r>
              <a:rPr lang="ko-KR" altLang="en-US" dirty="0" err="1"/>
              <a:t>수치형</a:t>
            </a:r>
            <a:r>
              <a:rPr lang="ko-KR" altLang="en-US" dirty="0"/>
              <a:t> 데이터로 입력</a:t>
            </a:r>
            <a:endParaRPr lang="en-US" altLang="ko-KR" dirty="0"/>
          </a:p>
          <a:p>
            <a:pPr lvl="1"/>
            <a:r>
              <a:rPr lang="ko-KR" altLang="en-US" dirty="0"/>
              <a:t>다른 형태의 데이터는 모두 문자형 데이터로 입력</a:t>
            </a:r>
          </a:p>
        </p:txBody>
      </p:sp>
    </p:spTree>
    <p:extLst>
      <p:ext uri="{BB962C8B-B14F-4D97-AF65-F5344CB8AC3E}">
        <p14:creationId xmlns:p14="http://schemas.microsoft.com/office/powerpoint/2010/main" val="421604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908721"/>
            <a:ext cx="8712968" cy="4560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99857" y="260649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프로그램 실행하면</a:t>
            </a:r>
          </a:p>
        </p:txBody>
      </p:sp>
    </p:spTree>
    <p:extLst>
      <p:ext uri="{BB962C8B-B14F-4D97-AF65-F5344CB8AC3E}">
        <p14:creationId xmlns:p14="http://schemas.microsoft.com/office/powerpoint/2010/main" val="273086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04664"/>
            <a:ext cx="7491048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5519936" y="908720"/>
            <a:ext cx="720080" cy="0"/>
          </a:xfrm>
          <a:prstGeom prst="line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384032" y="4301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입력하면</a:t>
            </a:r>
            <a:endParaRPr kumimoji="1" lang="ko-KR" altLang="en-US" sz="2400" b="1" dirty="0" err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69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476672"/>
            <a:ext cx="5186950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96200" y="60588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엔터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치면</a:t>
            </a:r>
          </a:p>
        </p:txBody>
      </p:sp>
    </p:spTree>
    <p:extLst>
      <p:ext uri="{BB962C8B-B14F-4D97-AF65-F5344CB8AC3E}">
        <p14:creationId xmlns:p14="http://schemas.microsoft.com/office/powerpoint/2010/main" val="12424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26" y="548680"/>
            <a:ext cx="7853141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5879976" y="980728"/>
            <a:ext cx="504056" cy="0"/>
          </a:xfrm>
          <a:prstGeom prst="line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417077" y="5723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입력하면</a:t>
            </a:r>
            <a:endParaRPr kumimoji="1" lang="ko-KR" altLang="en-US" sz="2400" b="1" dirty="0" err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0136" y="10061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입력하면</a:t>
            </a:r>
            <a:endParaRPr kumimoji="1" lang="ko-KR" altLang="en-US" sz="2400" b="1" dirty="0" err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78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60648"/>
            <a:ext cx="8554362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4583832" y="620688"/>
            <a:ext cx="432048" cy="0"/>
          </a:xfrm>
          <a:prstGeom prst="line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5880" y="159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입력하면</a:t>
            </a:r>
            <a:endParaRPr kumimoji="1" lang="ko-KR" altLang="en-US" sz="2400" b="1" dirty="0" err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0016" y="5936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입력하면</a:t>
            </a:r>
            <a:endParaRPr kumimoji="1" lang="ko-KR" altLang="en-US" sz="2400" b="1" dirty="0" err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1468" y="13407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입력하면</a:t>
            </a:r>
            <a:endParaRPr kumimoji="1" lang="ko-KR" altLang="en-US" sz="2400" b="1" dirty="0" err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5159897" y="980728"/>
            <a:ext cx="892805" cy="0"/>
          </a:xfrm>
          <a:prstGeom prst="line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4151784" y="1700808"/>
            <a:ext cx="288032" cy="0"/>
          </a:xfrm>
          <a:prstGeom prst="line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171479" y="5351828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엔터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칠 때까지 계속 반복</a:t>
            </a:r>
          </a:p>
        </p:txBody>
      </p:sp>
    </p:spTree>
    <p:extLst>
      <p:ext uri="{BB962C8B-B14F-4D97-AF65-F5344CB8AC3E}">
        <p14:creationId xmlns:p14="http://schemas.microsoft.com/office/powerpoint/2010/main" val="297746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err="1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맑은 고딕</vt:lpstr>
      <vt:lpstr>Arial</vt:lpstr>
      <vt:lpstr>Tahoma</vt:lpstr>
      <vt:lpstr>Wingdings</vt:lpstr>
      <vt:lpstr>Office 테마</vt:lpstr>
      <vt:lpstr>파스텔톤</vt:lpstr>
      <vt:lpstr>리스트 연습문제 2</vt:lpstr>
      <vt:lpstr>리스트 연습문제2 (18_list_ex2.py)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리스트 연습문제 2</dc:title>
  <dc:creator>경미</dc:creator>
  <cp:lastModifiedBy>경미</cp:lastModifiedBy>
  <cp:revision>1</cp:revision>
  <dcterms:created xsi:type="dcterms:W3CDTF">2020-07-21T22:08:16Z</dcterms:created>
  <dcterms:modified xsi:type="dcterms:W3CDTF">2020-07-21T22:08:16Z</dcterms:modified>
</cp:coreProperties>
</file>