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13D87-3FBF-4CB6-AD80-546604EA4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AB7376-9EE4-4DEE-95FD-4D3FEA23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8ECF3-A560-44E6-9B98-F9F05BA5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182B8-9E57-4BD4-A2BD-DDD387EB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1C48B-FDC7-438E-AC35-4C3C111A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28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69B4-3B66-4D1A-B431-68B88900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F1DB60-045E-40DF-9423-FC094A478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30FFCE-72FD-4DB5-A73D-FB2EB0C06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6521F1-E96E-4A48-B48D-E468A6AF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FE009-7914-4309-B9B8-860E219A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64A97-A7C5-4F7A-80CD-80DCA43BE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BB820D-B22D-47FC-B5ED-6E8E4E127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AA6A6-77F4-41BF-AE9E-79841134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1BDEB-FAD5-4BEE-9AA4-3A39F8F4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F3A79C-F0F1-40A4-A1B9-2549B3D0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5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2BF2-9EE5-4E7B-8C09-B3901BB9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1FB72C-B07C-4984-B841-04025DA0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773EE-AA6E-431A-9A09-4FAAAECF5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64D33-A980-4A42-A4AF-5E3AC64F1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253E37-2AEB-45D5-870B-8F7A380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6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2DA4D2-3F51-47A8-A743-B2A2DC02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3DAA3-63EC-44B4-BE52-F14AEA15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FD50B-0305-4ECE-AE3C-16DF27FD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24007-BB20-4415-99FB-5100A052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A4C400-5516-417A-817C-24D02D38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EABC1-7767-46D5-85C3-E5FF7EAF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2C4D3D-FACA-4FC8-9BB5-720D81ACA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5A2F4E-50A9-4DEF-89ED-53DC4CEC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6A4C6-DD39-448A-B0A9-C6440474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A193D-A808-4310-AD53-EC17D344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EC3F8-C234-423F-9FA1-CB43DF49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60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CCBA7-405A-4B86-9B29-23D8674E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4B80F-15FD-4CAE-954B-B85301728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446A8A-46E7-44D5-AD7B-0D5DAFCA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634EB5-00E6-4CBE-A134-B41D6856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0A675-F423-42BD-98BC-523227259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BA0E69-C829-42C4-B007-8D0F99CE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671FFF-2F2D-4D19-98F8-61CFA8DC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922056-5B04-40F0-A397-7E67E7CF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D8E48-D457-4D90-A066-77170FF3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3A7BF9-1EA9-4791-834C-59851AA6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118BE5-215C-49EE-BEFF-2AFDBF4F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7C58F8-07E4-47F1-A2C1-CF98C8CD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23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FF2F7-D09C-4D17-A513-5DFFBE6A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A4BB65-2ACC-4480-BC2C-C3CBC17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8D5D6-6D3E-4DD1-8AFB-79D9E238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88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CA6A-E70B-413A-BA61-CF3656FB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B8364-76D2-45C3-8CC6-E0113B544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77E676-0111-4148-A2D0-ED054745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272AE-07D7-46B1-A6C3-764F7AD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DBAE47-8DED-4559-9826-95E18B78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72C0E-38BB-4970-B374-20632749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E5FA0-57F4-48F4-90A8-2425E89D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D6F32F-F7BC-4B08-881C-2A42FC7E4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852715-138B-4C43-8F8E-5A8092E18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8761B7-1D61-4791-82E6-90B97FF4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503EC-FDE5-4D63-9F63-177C1F8C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D4363-69CB-47A4-ABD6-AB7E495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66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BD2659-19D6-4EEF-8BB8-F63C6EA8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BB9A32-AAC5-4164-B160-2884D687F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5F7D9-0653-467E-B91C-68BB83075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5E53E-2ABA-4DE5-9263-751215E88F9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09593-D080-41CD-8DE9-849894681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333E9-A242-407A-ACAF-E52C2C190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A75B8-539A-4F9C-82F2-8801E69847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16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7ED5E3-0ADC-49D0-BC9E-D0ACB54A5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63" y="320130"/>
            <a:ext cx="4918963" cy="62004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3782F-F8D2-4D44-98DA-13D6605FDC9B}"/>
              </a:ext>
            </a:extLst>
          </p:cNvPr>
          <p:cNvSpPr txBox="1"/>
          <p:nvPr/>
        </p:nvSpPr>
        <p:spPr>
          <a:xfrm>
            <a:off x="5207726" y="1489165"/>
            <a:ext cx="717375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menu0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"1.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개발환경구축</a:t>
            </a:r>
            <a:endParaRPr lang="ko-KR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"?menu=0"</a:t>
            </a:r>
            <a:endParaRPr lang="ko-KR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menu0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"1.1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요구사항명세서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"1.2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개발언어선정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"1.3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개발환경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"2. </a:t>
            </a:r>
            <a:r>
              <a:rPr lang="ko-KR" altLang="en-US" sz="14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공통모듈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구현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"?menu=1"</a:t>
            </a:r>
            <a:endParaRPr lang="ko-KR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menu1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"2.1 </a:t>
            </a:r>
            <a:r>
              <a:rPr lang="ko-KR" altLang="en-US" sz="14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공통모듈구현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"2.2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테스트케이스 작성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"2.3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단위테스트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menu2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"3.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서버프로그램 구현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"?menu=2“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menu2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tips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"3.1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회원가입 구현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"3.2 </a:t>
            </a:r>
            <a:r>
              <a:rPr lang="ko-KR" altLang="en-US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회원 로그인 구현</a:t>
            </a:r>
            <a:r>
              <a:rPr lang="en-US" altLang="ko-KR" sz="14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endParaRPr lang="ko-KR" alt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EA872-41B8-4E12-B040-D82BD5DB7D15}"/>
              </a:ext>
            </a:extLst>
          </p:cNvPr>
          <p:cNvSpPr txBox="1"/>
          <p:nvPr/>
        </p:nvSpPr>
        <p:spPr>
          <a:xfrm>
            <a:off x="5600700" y="4904969"/>
            <a:ext cx="612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?menu=0 </a:t>
            </a:r>
            <a:r>
              <a:rPr lang="ko-KR" altLang="en-US" dirty="0"/>
              <a:t>에서 뒷자리 번호와 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data_sets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배열의 인덱스</a:t>
            </a:r>
            <a:endParaRPr lang="en-US" altLang="ko-KR" sz="1800" dirty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268BD2"/>
                </a:solidFill>
                <a:latin typeface="Consolas" panose="020B0609020204030204" pitchFamily="49" charset="0"/>
              </a:rPr>
              <a:t>순서가 같으면 화면화 메뉴가 매칭됩니다</a:t>
            </a:r>
            <a:r>
              <a:rPr lang="en-US" altLang="ko-KR" dirty="0">
                <a:solidFill>
                  <a:srgbClr val="268BD2"/>
                </a:solidFill>
                <a:latin typeface="Consolas" panose="020B0609020204030204" pitchFamily="49" charset="0"/>
              </a:rPr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820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E37B92-2262-47D7-AEF9-90D7C59E2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22" y="116545"/>
            <a:ext cx="5601482" cy="2915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6B7CF-4DF5-47D7-867F-0C3A1AEA39FA}"/>
              </a:ext>
            </a:extLst>
          </p:cNvPr>
          <p:cNvSpPr txBox="1"/>
          <p:nvPr/>
        </p:nvSpPr>
        <p:spPr>
          <a:xfrm>
            <a:off x="0" y="2559300"/>
            <a:ext cx="114222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개발환경구축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메인 타이틀 </a:t>
            </a:r>
            <a:r>
              <a:rPr lang="en-US" altLang="ko-K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메뉴번호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set_content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사용자의 로그인 기능을 구현하여 로그인 사용자와 비로그인 사용자에 제공 서비스를 구분한다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서브 타이틀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요구사항명세서작성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"https://drive.google.com/file/d/1nnSKw0su1NKkr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set_content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목표 시스템 개발을 위한 적정한 언어를 선정하고 라이선스와 향후 지원사항을 참고하여 결정한다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개발언어선정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"https://drive.google.com/file/d/15GgAeFgW1Cxctk9PbJagUNfG2UkEU4WS/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스프링프레임워크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"https://drive.google.com/file/d/1HRUQhj2Tk6AzIW_NSRD59wGUAduJYTmW/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 ...</a:t>
            </a:r>
            <a:b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set_content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코딩개발도구와 테스트 및 빌드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패키징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배포등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개발 전반에 대한 필요한 환경을 설정한다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개발환경 구축 명세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개발도구 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Spring for Eclipse"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빌드도구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gradle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형상관리도구 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git"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set_fill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서버의 보안성과 각 수행 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altLang="ko-KR" sz="1200" b="1" dirty="0">
              <a:solidFill>
                <a:srgbClr val="073642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b="1" dirty="0">
                <a:solidFill>
                  <a:srgbClr val="073642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공통모듈구현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메인타이틀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set_content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공통모듈구현을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작성합니다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ko-KR" altLang="en-US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서브 타이틀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요구사항명세서작성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"https://drive.google.com/file/d/1nnSKw0su1NKkr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set_content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테스트케이스를 작성합니다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요구사항명세서작성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"https://drive.google.com/file/d/1nnSKw0su1NKkr-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d2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요구사항명세서작성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"https://drive.google.com/file/d/1nnSKw0su1NKkr- ...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FC6C83-9063-423D-AFD1-A37C5159253D}"/>
              </a:ext>
            </a:extLst>
          </p:cNvPr>
          <p:cNvSpPr/>
          <p:nvPr/>
        </p:nvSpPr>
        <p:spPr>
          <a:xfrm>
            <a:off x="967740" y="2103120"/>
            <a:ext cx="1356360" cy="45618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Set_content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1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4A5E26-E897-4B8D-99AB-FDF66D9ED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4" y="73406"/>
            <a:ext cx="8602275" cy="39499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5DA9F2-255F-43D9-AAF7-944FF0117BE0}"/>
              </a:ext>
            </a:extLst>
          </p:cNvPr>
          <p:cNvSpPr txBox="1"/>
          <p:nvPr/>
        </p:nvSpPr>
        <p:spPr>
          <a:xfrm>
            <a:off x="-69669" y="4763653"/>
            <a:ext cx="1219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개발언어선정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"https://drive.google.com/file/d/15GgAeFgW1Cxctk9PbJagUNfG2UkEU4WS/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drive_link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imglog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자바언어기반 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스프링프레임워크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html5, 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memberData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file"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"https://docs.google.com/document/d/1UvD1fZNL9yjLORwxgAW5vD6C-A_RwL1zcNan9RZqmys/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edit?usp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drive_link</a:t>
            </a:r>
            <a:endParaRPr lang="en-US" altLang="ko-KR" sz="1200" dirty="0">
              <a:solidFill>
                <a:srgbClr val="2AA198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스프링프레임워크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"https://drive.google.com/file/d/1HRUQhj2Tk6AzIW_NSRD59wGUAduJYTmW/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=drive_link"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imglog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오픈소스 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스프링프레임워크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v4.221"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,sourceurl: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  <a:endParaRPr lang="ko-KR" alt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305A59BC-9C9F-4F7D-AD82-1DFD1558A18C}"/>
              </a:ext>
            </a:extLst>
          </p:cNvPr>
          <p:cNvSpPr/>
          <p:nvPr/>
        </p:nvSpPr>
        <p:spPr>
          <a:xfrm>
            <a:off x="9083040" y="3429000"/>
            <a:ext cx="2468880" cy="67818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d1.set_fill("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서버의 보안성과 각 수행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30C3EEB1-AE76-49B7-A6DC-9B16BE63C9A4}"/>
              </a:ext>
            </a:extLst>
          </p:cNvPr>
          <p:cNvSpPr/>
          <p:nvPr/>
        </p:nvSpPr>
        <p:spPr>
          <a:xfrm>
            <a:off x="3916680" y="777240"/>
            <a:ext cx="2468880" cy="48906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스프링프레임워크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60DBCD7A-48E2-4765-AE57-76B46066A0FF}"/>
              </a:ext>
            </a:extLst>
          </p:cNvPr>
          <p:cNvSpPr/>
          <p:nvPr/>
        </p:nvSpPr>
        <p:spPr>
          <a:xfrm>
            <a:off x="7269480" y="396240"/>
            <a:ext cx="2468880" cy="489064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Set_</a:t>
            </a:r>
            <a:r>
              <a:rPr lang="en-US" altLang="ko-KR" sz="1200" dirty="0">
                <a:solidFill>
                  <a:schemeClr val="tx1"/>
                </a:solidFill>
              </a:rPr>
              <a:t> content </a:t>
            </a:r>
            <a:r>
              <a:rPr lang="en-US" altLang="ko-KR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ko-KR" altLang="en-US" sz="12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번호별</a:t>
            </a:r>
            <a:r>
              <a:rPr lang="ko-KR" altLang="en-US" sz="12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타이틀</a:t>
            </a:r>
            <a:endParaRPr lang="en-US" altLang="ko-KR" sz="12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CA6227-99BF-4C80-B025-2204020B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445" y="0"/>
            <a:ext cx="8926171" cy="40532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80F348-0AB9-4D7C-863C-02174D24429D}"/>
              </a:ext>
            </a:extLst>
          </p:cNvPr>
          <p:cNvSpPr txBox="1"/>
          <p:nvPr/>
        </p:nvSpPr>
        <p:spPr>
          <a:xfrm>
            <a:off x="322217" y="5082012"/>
            <a:ext cx="120439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set_img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,{</a:t>
            </a: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imgtitle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개발언어선정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"https://drive.google.com/file/d/15GgAeFgW1Cxctk9PbJagUNfG2UkEU4WS/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view?usp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drive_link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imglog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자바언어기반 </a:t>
            </a:r>
            <a:r>
              <a:rPr lang="ko-KR" altLang="en-US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스프링프레임워크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, html5, 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memberData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file"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sourceurl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"https://docs.google.com/document/d/1UvD1fZNL9yjLORwxgAW5vD6C-A_RwL1zcNan9RZqmys/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edit?usp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drive_link</a:t>
            </a:r>
            <a:r>
              <a:rPr lang="en-US" altLang="ko-K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"})</a:t>
            </a:r>
          </a:p>
        </p:txBody>
      </p:sp>
      <p:sp>
        <p:nvSpPr>
          <p:cNvPr id="10" name="화살표: 왼쪽 9">
            <a:extLst>
              <a:ext uri="{FF2B5EF4-FFF2-40B4-BE49-F238E27FC236}">
                <a16:creationId xmlns:a16="http://schemas.microsoft.com/office/drawing/2014/main" id="{8620C37C-AAF4-4527-B1CA-17F8F5B98EA1}"/>
              </a:ext>
            </a:extLst>
          </p:cNvPr>
          <p:cNvSpPr/>
          <p:nvPr/>
        </p:nvSpPr>
        <p:spPr>
          <a:xfrm>
            <a:off x="9858103" y="113994"/>
            <a:ext cx="1837508" cy="7098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sourceurl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화살표: 왼쪽 10">
            <a:extLst>
              <a:ext uri="{FF2B5EF4-FFF2-40B4-BE49-F238E27FC236}">
                <a16:creationId xmlns:a16="http://schemas.microsoft.com/office/drawing/2014/main" id="{8F36F357-FE41-44F1-9C93-6D4D4A053752}"/>
              </a:ext>
            </a:extLst>
          </p:cNvPr>
          <p:cNvSpPr/>
          <p:nvPr/>
        </p:nvSpPr>
        <p:spPr>
          <a:xfrm>
            <a:off x="9858103" y="3502841"/>
            <a:ext cx="1837508" cy="709860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imglog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07EF2B-A119-4174-981C-85CF128D665C}"/>
              </a:ext>
            </a:extLst>
          </p:cNvPr>
          <p:cNvSpPr txBox="1"/>
          <p:nvPr/>
        </p:nvSpPr>
        <p:spPr>
          <a:xfrm>
            <a:off x="10021360" y="1018832"/>
            <a:ext cx="21788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이미지의 원본이 있는 </a:t>
            </a:r>
            <a:br>
              <a:rPr lang="en-US" altLang="ko-KR" sz="1400" dirty="0"/>
            </a:br>
            <a:r>
              <a:rPr lang="ko-KR" altLang="en-US" sz="1400" dirty="0"/>
              <a:t>소스 주소를 카피해서 </a:t>
            </a:r>
            <a:br>
              <a:rPr lang="en-US" altLang="ko-KR" sz="1400" dirty="0"/>
            </a:br>
            <a:r>
              <a:rPr lang="ko-KR" altLang="en-US" sz="1400" dirty="0"/>
              <a:t>넣어주세요</a:t>
            </a:r>
            <a:endParaRPr lang="en-US" altLang="ko-KR" sz="1400" dirty="0"/>
          </a:p>
          <a:p>
            <a:r>
              <a:rPr lang="en-US" altLang="ko-KR" sz="1400" dirty="0" err="1"/>
              <a:t>Github</a:t>
            </a:r>
            <a:r>
              <a:rPr lang="en-US" altLang="ko-KR" sz="1400" dirty="0"/>
              <a:t> </a:t>
            </a:r>
            <a:r>
              <a:rPr lang="ko-KR" altLang="en-US" sz="1400" dirty="0"/>
              <a:t>해당 파일 주소나</a:t>
            </a:r>
            <a:endParaRPr lang="en-US" altLang="ko-KR" sz="1400" dirty="0"/>
          </a:p>
          <a:p>
            <a:r>
              <a:rPr lang="en-US" altLang="ko-KR" sz="1400" dirty="0"/>
              <a:t>Google </a:t>
            </a:r>
            <a:r>
              <a:rPr lang="ko-KR" altLang="en-US" sz="1400" dirty="0"/>
              <a:t>문서 파일의</a:t>
            </a:r>
            <a:endParaRPr lang="en-US" altLang="ko-KR" sz="1400" dirty="0"/>
          </a:p>
          <a:p>
            <a:r>
              <a:rPr lang="ko-KR" altLang="en-US" sz="1400" dirty="0"/>
              <a:t>주소를 넣으시면 </a:t>
            </a:r>
            <a:endParaRPr lang="en-US" altLang="ko-KR" sz="1400" dirty="0"/>
          </a:p>
          <a:p>
            <a:r>
              <a:rPr lang="ko-KR" altLang="en-US" sz="1400" dirty="0"/>
              <a:t>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754</Words>
  <Application>Microsoft Office PowerPoint</Application>
  <PresentationFormat>와이드스크린</PresentationFormat>
  <Paragraphs>54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itg</dc:creator>
  <cp:lastModifiedBy>itg</cp:lastModifiedBy>
  <cp:revision>1</cp:revision>
  <dcterms:created xsi:type="dcterms:W3CDTF">2025-01-23T06:12:06Z</dcterms:created>
  <dcterms:modified xsi:type="dcterms:W3CDTF">2025-01-23T06:12:19Z</dcterms:modified>
</cp:coreProperties>
</file>