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 graduating seniors, we wanted to research which car will best fit for us after graduation.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We used a dataset describing vehicles that were produced in 1993, containing information regarding make, model, engine and performance specifications, safety features, as well as general vehicle statistics.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a Prius?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371599" cx="9144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y="0" x="0"/>
            <a:ext cy="1371599" cx="9144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" name="Shape 26"/>
          <p:cNvSpPr/>
          <p:nvPr/>
        </p:nvSpPr>
        <p:spPr>
          <a:xfrm>
            <a:off y="0" x="0"/>
            <a:ext cy="1371599" cx="9144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y="0" x="0"/>
            <a:ext cy="1371599" cx="9144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" name="Shape 34"/>
          <p:cNvSpPr/>
          <p:nvPr/>
        </p:nvSpPr>
        <p:spPr>
          <a:xfrm>
            <a:off y="0" x="0"/>
            <a:ext cy="1371599" cx="9144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4.jpg" Type="http://schemas.openxmlformats.org/officeDocument/2006/relationships/image" Id="rId3"/><Relationship Target="../media/image02.png" Type="http://schemas.openxmlformats.org/officeDocument/2006/relationships/image" Id="rId6"/><Relationship Target="../media/image00.jpg" Type="http://schemas.openxmlformats.org/officeDocument/2006/relationships/image" Id="rId5"/><Relationship Target="../media/image01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3418" x="488186"/>
            <a:ext cy="2180455" cx="81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ctrTitle"/>
          </p:nvPr>
        </p:nvSpPr>
        <p:spPr>
          <a:xfrm>
            <a:off y="601557" x="775825"/>
            <a:ext cy="1684199" cx="77724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en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CMDA Group 6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4027000" x="2483237"/>
            <a:ext cy="712499" cx="417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Andrew Koh, Jun Kim, Minahm Kim,</a:t>
            </a:r>
          </a:p>
          <a:p>
            <a:pPr algn="ctr" indent="45720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&amp; Richard Howell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Motivation: </a:t>
            </a: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Research about vehicle attributes and their effects on efficiency to help determine which car is most efficient.</a:t>
            </a:r>
            <a:r>
              <a:rPr sz="11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	 	 	 		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Goal + Result: </a:t>
            </a: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Execute an analysis of vehicles to gain a greater understanding on the scope of performance and economic value.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y="1297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Executive 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and Data Sources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Statistics and Specifications on Cars produced in 1993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Data Source: </a:t>
            </a: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Online repository of data sets compiled by user “vincentarelbundock”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800" lang="en">
                <a:latin typeface="Calibri"/>
                <a:ea typeface="Calibri"/>
                <a:cs typeface="Calibri"/>
                <a:sym typeface="Calibri"/>
              </a:rPr>
              <a:t>Data Analytics and Interpretations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4191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MPG City</a:t>
            </a:r>
          </a:p>
          <a:p>
            <a:pPr rtl="0" lvl="0" indent="-4191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MPG Highway</a:t>
            </a:r>
          </a:p>
          <a:p>
            <a:pPr rtl="0" lvl="0" indent="-4191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Fuel Tank Capacity</a:t>
            </a:r>
          </a:p>
          <a:p>
            <a:pPr rtl="0" lvl="0" indent="-4191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Airbags</a:t>
            </a:r>
          </a:p>
          <a:p>
            <a:pPr rtl="0" lvl="0" indent="-4191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Visualizations and Discussion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81750" x="209250"/>
            <a:ext cy="2222824" cx="296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81743" x="3173025"/>
            <a:ext cy="2222830" cx="296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81737" x="6136800"/>
            <a:ext cy="2222818" cx="29637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y="4095125" x="3918175"/>
            <a:ext cy="306900" cx="195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" lang="en"/>
              <a:t>Price of Vehicle (US Dollar in Thousand)</a:t>
            </a:r>
          </a:p>
        </p:txBody>
      </p:sp>
      <p:sp>
        <p:nvSpPr>
          <p:cNvPr id="66" name="Shape 66"/>
          <p:cNvSpPr txBox="1"/>
          <p:nvPr/>
        </p:nvSpPr>
        <p:spPr>
          <a:xfrm rot="-5400000">
            <a:off y="2990599" x="2913249"/>
            <a:ext cy="340800" cx="100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" lang="en"/>
              <a:t>Number of Vehicle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821575" x="4865700"/>
            <a:ext cy="2743200" cx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821562" x="457200"/>
            <a:ext cy="2743200" cx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800" lang="en"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  <a:p>
            <a:pPr rtl="0" lvl="0" indent="-3810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Number of cylinders</a:t>
            </a:r>
          </a:p>
          <a:p>
            <a:pPr rtl="0" lvl="0" indent="-3810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Engine Size</a:t>
            </a:r>
          </a:p>
          <a:p>
            <a:pPr rtl="0" lvl="0" indent="-3810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RPM</a:t>
            </a:r>
          </a:p>
          <a:p>
            <a:pPr rtl="0" lvl="0" indent="-3810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HorsePower</a:t>
            </a:r>
          </a:p>
          <a:p>
            <a:pPr rtl="0" lvl="0" indent="-3810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</a:p>
          <a:p>
            <a:pPr lvl="0" indent="-3810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Revolutions per Mile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</a:p>
          <a:p>
            <a:pPr lvl="0" indent="-3810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Miles per Gallon Highway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Machine Learning Results</a:t>
            </a:r>
          </a:p>
          <a:p>
            <a:pPr algn="ctr" rtl="0">
              <a:spcBef>
                <a:spcPts val="0"/>
              </a:spcBef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and Validation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Predict Highway Miles Per Gallon of Vehicles based on the number of cylinders, engine size, RPM, revolutions per mile, horsepower, and weight.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While examining the dataset, we saw correlations between Miles Per Gallon and certain categories.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Conclusions and Recommendations</a:t>
            </a:r>
          </a:p>
          <a:p>
            <a:pPr algn="ctr" indent="457200">
              <a:spcBef>
                <a:spcPts val="0"/>
              </a:spcBef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for Deployment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  <a:p>
            <a:pPr rtl="0" lvl="0" indent="-3429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rtl="0" lvl="0" indent="-3429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rtl="0" lvl="0" indent="-3429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Relativity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</a:p>
          <a:p>
            <a:pPr lvl="0" indent="-342900" marL="457200">
              <a:spcBef>
                <a:spcPts val="0"/>
              </a:spcBef>
              <a:buClr>
                <a:srgbClr val="FF66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Drive a Prius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