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95"/>
    <p:restoredTop sz="94646"/>
  </p:normalViewPr>
  <p:slideViewPr>
    <p:cSldViewPr snapToGrid="0" snapToObjects="1">
      <p:cViewPr varScale="1">
        <p:scale>
          <a:sx n="109" d="100"/>
          <a:sy n="109" d="100"/>
        </p:scale>
        <p:origin x="4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6/5/20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6/5/20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6/5/20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6/5/20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6/5/20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6/5/20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London_boroughs" TargetMode="External"/><Relationship Id="rId2" Type="http://schemas.openxmlformats.org/officeDocument/2006/relationships/hyperlink" Target="https://data.london.gov.uk/dataset/recorded_crime_summar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9433-CC83-0342-B9E8-0760CA3624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to stay in London?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3C73D-A0F9-2F43-8057-45AB32753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IBM DATA SCIENCE PROJECT</a:t>
            </a:r>
          </a:p>
          <a:p>
            <a:r>
              <a:rPr lang="en-US" dirty="0"/>
              <a:t>KIM NGOC HA</a:t>
            </a:r>
          </a:p>
          <a:p>
            <a:r>
              <a:rPr lang="en-US" dirty="0"/>
              <a:t>May 2020.</a:t>
            </a:r>
          </a:p>
        </p:txBody>
      </p:sp>
    </p:spTree>
    <p:extLst>
      <p:ext uri="{BB962C8B-B14F-4D97-AF65-F5344CB8AC3E}">
        <p14:creationId xmlns:p14="http://schemas.microsoft.com/office/powerpoint/2010/main" val="202084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7568-9FB5-CE49-962D-9F4C5313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CC36F-9FCF-FE4D-A59D-E31BD6FD6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is a large number of international students choose London as a ideal place for studying. Their main concern would be where is the safest location so that they can settle down.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project focuses on analyzing and find out where is the safest areas.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1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6D1B-6A93-614D-841E-9F4169A24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FB538-992B-0F4C-A35E-2E2E26F12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DATA ABOUT CRIME: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https://data.london.gov.uk/dataset/recorded_crime_summary</a:t>
            </a:r>
            <a:r>
              <a:rPr lang="en-AU" dirty="0"/>
              <a:t> 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DATA ABOUT POPULATION AND COORDINATES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https://en.wikipedia.org/wiki/List_of_London_boroughs</a:t>
            </a:r>
            <a:r>
              <a:rPr lang="en-A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16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BF9F4-FA46-504C-B2C2-20F2DA169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METHODOLOGY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44DC85-611D-DB48-AC8D-3C205F53E33B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3" r="9973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AA0B-A6E8-324C-8CE5-40FBEFA94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GB" dirty="0"/>
              <a:t>For the purpose of finding safest place, calculate the total crimes </a:t>
            </a:r>
            <a:r>
              <a:rPr lang="vi-VN" dirty="0"/>
              <a:t>and montly average</a:t>
            </a:r>
            <a:r>
              <a:rPr lang="en-GB" dirty="0"/>
              <a:t> for all boroughs to get an overview</a:t>
            </a:r>
            <a:endParaRPr lang="en-A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38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201F983-04F2-8143-A99B-FD631684FD5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375" y="965200"/>
            <a:ext cx="59436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0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41BE53-ECB3-EB48-935B-F42AFBD335D0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81" r="24456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327AC-05BA-C743-AF8F-D5F25953A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GB" dirty="0"/>
              <a:t>Using the </a:t>
            </a:r>
            <a:r>
              <a:rPr lang="vi-VN" dirty="0"/>
              <a:t>Beautiful Soup to import data about borough and population from website </a:t>
            </a:r>
            <a:endParaRPr lang="en-AU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78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1181E1-26E3-F149-99AF-71C481AFF52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694" y="1403350"/>
            <a:ext cx="6728612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52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372C-D6EC-F244-A4C5-1AAED451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A77A7-4A53-5B49-A7F3-436CE02BA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can be seen that Westminster has the highest crime ratio. In addtion, compared with Camden, the second highest ratio, Wastminster ratio is two times higher. </a:t>
            </a:r>
            <a:endParaRPr lang="en-A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Besides, the safest areas are Richmond upon Thames, Harrow and Sutton, all three of these area have similar ratio rate. </a:t>
            </a:r>
            <a:endParaRPr lang="en-A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58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206</Words>
  <Application>Microsoft Macintosh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Rockwell</vt:lpstr>
      <vt:lpstr>Rockwell Condensed</vt:lpstr>
      <vt:lpstr>Rockwell Extra Bold</vt:lpstr>
      <vt:lpstr>Times New Roman</vt:lpstr>
      <vt:lpstr>Wingdings</vt:lpstr>
      <vt:lpstr>Wood Type</vt:lpstr>
      <vt:lpstr>Where to stay in London?</vt:lpstr>
      <vt:lpstr>1. PROBLEM</vt:lpstr>
      <vt:lpstr>Data </vt:lpstr>
      <vt:lpstr>METHODOLOGY </vt:lpstr>
      <vt:lpstr>PowerPoint Presentation</vt:lpstr>
      <vt:lpstr>PowerPoint Presentation</vt:lpstr>
      <vt:lpstr>PowerPoint Presentation</vt:lpstr>
      <vt:lpstr>RESULTS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stay in London?</dc:title>
  <dc:creator>ms22258</dc:creator>
  <cp:lastModifiedBy>ms22258</cp:lastModifiedBy>
  <cp:revision>1</cp:revision>
  <dcterms:created xsi:type="dcterms:W3CDTF">2020-06-05T08:09:59Z</dcterms:created>
  <dcterms:modified xsi:type="dcterms:W3CDTF">2020-06-05T08:11:12Z</dcterms:modified>
</cp:coreProperties>
</file>