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90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9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92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3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_rels/slideMaster4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90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9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9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65.xml.rels" ContentType="application/vnd.openxmlformats-package.relationships+xml"/>
  <Override PartName="/ppt/slideMasters/_rels/slideMaster66.xml.rels" ContentType="application/vnd.openxmlformats-package.relationships+xml"/>
  <Override PartName="/ppt/slideMasters/_rels/slideMaster67.xml.rels" ContentType="application/vnd.openxmlformats-package.relationships+xml"/>
  <Override PartName="/ppt/slideMasters/_rels/slideMaster68.xml.rels" ContentType="application/vnd.openxmlformats-package.relationships+xml"/>
  <Override PartName="/ppt/slideMasters/_rels/slideMaster69.xml.rels" ContentType="application/vnd.openxmlformats-package.relationships+xml"/>
  <Override PartName="/ppt/slideMasters/_rels/slideMaster70.xml.rels" ContentType="application/vnd.openxmlformats-package.relationships+xml"/>
  <Override PartName="/ppt/slideMasters/_rels/slideMaster71.xml.rels" ContentType="application/vnd.openxmlformats-package.relationships+xml"/>
  <Override PartName="/ppt/slideMasters/_rels/slideMaster72.xml.rels" ContentType="application/vnd.openxmlformats-package.relationships+xml"/>
  <Override PartName="/ppt/slideMasters/_rels/slideMaster73.xml.rels" ContentType="application/vnd.openxmlformats-package.relationships+xml"/>
  <Override PartName="/ppt/slideMasters/_rels/slideMaster74.xml.rels" ContentType="application/vnd.openxmlformats-package.relationships+xml"/>
  <Override PartName="/ppt/slideMasters/_rels/slideMaster75.xml.rels" ContentType="application/vnd.openxmlformats-package.relationships+xml"/>
  <Override PartName="/ppt/slideMasters/_rels/slideMaster76.xml.rels" ContentType="application/vnd.openxmlformats-package.relationships+xml"/>
  <Override PartName="/ppt/slideMasters/_rels/slideMaster77.xml.rels" ContentType="application/vnd.openxmlformats-package.relationships+xml"/>
  <Override PartName="/ppt/slideMasters/_rels/slideMaster78.xml.rels" ContentType="application/vnd.openxmlformats-package.relationships+xml"/>
  <Override PartName="/ppt/slideMasters/_rels/slideMaster79.xml.rels" ContentType="application/vnd.openxmlformats-package.relationships+xml"/>
  <Override PartName="/ppt/slideMasters/_rels/slideMaster80.xml.rels" ContentType="application/vnd.openxmlformats-package.relationships+xml"/>
  <Override PartName="/ppt/slideMasters/_rels/slideMaster81.xml.rels" ContentType="application/vnd.openxmlformats-package.relationships+xml"/>
  <Override PartName="/ppt/slideMasters/_rels/slideMaster82.xml.rels" ContentType="application/vnd.openxmlformats-package.relationships+xml"/>
  <Override PartName="/ppt/slideMasters/_rels/slideMaster83.xml.rels" ContentType="application/vnd.openxmlformats-package.relationships+xml"/>
  <Override PartName="/ppt/slideMasters/_rels/slideMaster84.xml.rels" ContentType="application/vnd.openxmlformats-package.relationships+xml"/>
  <Override PartName="/ppt/slideMasters/_rels/slideMaster85.xml.rels" ContentType="application/vnd.openxmlformats-package.relationships+xml"/>
  <Override PartName="/ppt/slideMasters/_rels/slideMaster86.xml.rels" ContentType="application/vnd.openxmlformats-package.relationships+xml"/>
  <Override PartName="/ppt/slideMasters/_rels/slideMaster87.xml.rels" ContentType="application/vnd.openxmlformats-package.relationships+xml"/>
  <Override PartName="/ppt/slideMasters/_rels/slideMaster88.xml.rels" ContentType="application/vnd.openxmlformats-package.relationships+xml"/>
  <Override PartName="/ppt/slideMasters/_rels/slideMaster89.xml.rels" ContentType="application/vnd.openxmlformats-package.relationships+xml"/>
  <Override PartName="/ppt/slideMasters/_rels/slideMaster94.xml.rels" ContentType="application/vnd.openxmlformats-package.relationships+xml"/>
  <Override PartName="/ppt/slideMasters/_rels/slideMaster95.xml.rels" ContentType="application/vnd.openxmlformats-package.relationships+xml"/>
  <Override PartName="/ppt/slideMasters/_rels/slideMaster96.xml.rels" ContentType="application/vnd.openxmlformats-package.relationships+xml"/>
  <Override PartName="/ppt/slideMasters/_rels/slideMaster97.xml.rels" ContentType="application/vnd.openxmlformats-package.relationships+xml"/>
  <Override PartName="/ppt/slideMasters/_rels/slideMaster98.xml.rels" ContentType="application/vnd.openxmlformats-package.relationships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80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Masters/slideMaster83.xml" ContentType="application/vnd.openxmlformats-officedocument.presentationml.slideMaster+xml"/>
  <Override PartName="/ppt/slideMasters/slideMaster84.xml" ContentType="application/vnd.openxmlformats-officedocument.presentationml.slideMaster+xml"/>
  <Override PartName="/ppt/slideMasters/slideMaster85.xml" ContentType="application/vnd.openxmlformats-officedocument.presentationml.slideMaster+xml"/>
  <Override PartName="/ppt/slideMasters/slideMaster86.xml" ContentType="application/vnd.openxmlformats-officedocument.presentationml.slideMaster+xml"/>
  <Override PartName="/ppt/slideMasters/slideMaster87.xml" ContentType="application/vnd.openxmlformats-officedocument.presentationml.slideMaster+xml"/>
  <Override PartName="/ppt/slideMasters/slideMaster88.xml" ContentType="application/vnd.openxmlformats-officedocument.presentationml.slideMaster+xml"/>
  <Override PartName="/ppt/slideMasters/slideMaster89.xml" ContentType="application/vnd.openxmlformats-officedocument.presentationml.slideMaster+xml"/>
  <Override PartName="/ppt/slideMasters/slideMaster94.xml" ContentType="application/vnd.openxmlformats-officedocument.presentationml.slideMaster+xml"/>
  <Override PartName="/ppt/slideMasters/slideMaster95.xml" ContentType="application/vnd.openxmlformats-officedocument.presentationml.slideMaster+xml"/>
  <Override PartName="/ppt/slideMasters/slideMaster96.xml" ContentType="application/vnd.openxmlformats-officedocument.presentationml.slideMaster+xml"/>
  <Override PartName="/ppt/slideMasters/slideMaster97.xml" ContentType="application/vnd.openxmlformats-officedocument.presentationml.slideMaster+xml"/>
  <Override PartName="/ppt/slideMasters/slideMaster98.xml" ContentType="application/vnd.openxmlformats-officedocument.presentationml.slideMaster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40.xml" ContentType="application/vnd.openxmlformats-officedocument.theme+xml"/>
  <Override PartName="/ppt/theme/theme6.xml" ContentType="application/vnd.openxmlformats-officedocument.theme+xml"/>
  <Override PartName="/ppt/theme/theme41.xml" ContentType="application/vnd.openxmlformats-officedocument.theme+xml"/>
  <Override PartName="/ppt/theme/theme7.xml" ContentType="application/vnd.openxmlformats-officedocument.theme+xml"/>
  <Override PartName="/ppt/theme/theme42.xml" ContentType="application/vnd.openxmlformats-officedocument.theme+xml"/>
  <Override PartName="/ppt/theme/theme8.xml" ContentType="application/vnd.openxmlformats-officedocument.theme+xml"/>
  <Override PartName="/ppt/theme/theme43.xml" ContentType="application/vnd.openxmlformats-officedocument.theme+xml"/>
  <Override PartName="/ppt/theme/theme9.xml" ContentType="application/vnd.openxmlformats-officedocument.theme+xml"/>
  <Override PartName="/ppt/theme/theme44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theme/theme66.xml" ContentType="application/vnd.openxmlformats-officedocument.theme+xml"/>
  <Override PartName="/ppt/theme/theme67.xml" ContentType="application/vnd.openxmlformats-officedocument.theme+xml"/>
  <Override PartName="/ppt/theme/theme68.xml" ContentType="application/vnd.openxmlformats-officedocument.theme+xml"/>
  <Override PartName="/ppt/theme/theme69.xml" ContentType="application/vnd.openxmlformats-officedocument.theme+xml"/>
  <Override PartName="/ppt/theme/theme70.xml" ContentType="application/vnd.openxmlformats-officedocument.theme+xml"/>
  <Override PartName="/ppt/theme/theme71.xml" ContentType="application/vnd.openxmlformats-officedocument.theme+xml"/>
  <Override PartName="/ppt/theme/theme72.xml" ContentType="application/vnd.openxmlformats-officedocument.theme+xml"/>
  <Override PartName="/ppt/theme/theme73.xml" ContentType="application/vnd.openxmlformats-officedocument.theme+xml"/>
  <Override PartName="/ppt/theme/theme74.xml" ContentType="application/vnd.openxmlformats-officedocument.theme+xml"/>
  <Override PartName="/ppt/theme/theme75.xml" ContentType="application/vnd.openxmlformats-officedocument.theme+xml"/>
  <Override PartName="/ppt/theme/theme76.xml" ContentType="application/vnd.openxmlformats-officedocument.theme+xml"/>
  <Override PartName="/ppt/theme/theme77.xml" ContentType="application/vnd.openxmlformats-officedocument.theme+xml"/>
  <Override PartName="/ppt/theme/theme78.xml" ContentType="application/vnd.openxmlformats-officedocument.theme+xml"/>
  <Override PartName="/ppt/theme/theme79.xml" ContentType="application/vnd.openxmlformats-officedocument.theme+xml"/>
  <Override PartName="/ppt/theme/theme80.xml" ContentType="application/vnd.openxmlformats-officedocument.theme+xml"/>
  <Override PartName="/ppt/theme/theme81.xml" ContentType="application/vnd.openxmlformats-officedocument.theme+xml"/>
  <Override PartName="/ppt/theme/theme82.xml" ContentType="application/vnd.openxmlformats-officedocument.theme+xml"/>
  <Override PartName="/ppt/theme/theme83.xml" ContentType="application/vnd.openxmlformats-officedocument.theme+xml"/>
  <Override PartName="/ppt/theme/theme84.xml" ContentType="application/vnd.openxmlformats-officedocument.theme+xml"/>
  <Override PartName="/ppt/theme/theme85.xml" ContentType="application/vnd.openxmlformats-officedocument.theme+xml"/>
  <Override PartName="/ppt/theme/theme86.xml" ContentType="application/vnd.openxmlformats-officedocument.theme+xml"/>
  <Override PartName="/ppt/theme/theme87.xml" ContentType="application/vnd.openxmlformats-officedocument.theme+xml"/>
  <Override PartName="/ppt/theme/theme88.xml" ContentType="application/vnd.openxmlformats-officedocument.theme+xml"/>
  <Override PartName="/ppt/theme/theme89.xml" ContentType="application/vnd.openxmlformats-officedocument.theme+xml"/>
  <Override PartName="/ppt/theme/theme90.xml" ContentType="application/vnd.openxmlformats-officedocument.theme+xml"/>
  <Override PartName="/ppt/theme/theme91.xml" ContentType="application/vnd.openxmlformats-officedocument.theme+xml"/>
  <Override PartName="/ppt/theme/theme92.xml" ContentType="application/vnd.openxmlformats-officedocument.theme+xml"/>
  <Override PartName="/ppt/theme/theme93.xml" ContentType="application/vnd.openxmlformats-officedocument.theme+xml"/>
  <Override PartName="/ppt/theme/theme94.xml" ContentType="application/vnd.openxmlformats-officedocument.theme+xml"/>
  <Override PartName="/ppt/theme/theme95.xml" ContentType="application/vnd.openxmlformats-officedocument.theme+xml"/>
  <Override PartName="/ppt/theme/theme96.xml" ContentType="application/vnd.openxmlformats-officedocument.theme+xml"/>
  <Override PartName="/ppt/theme/theme97.xml" ContentType="application/vnd.openxmlformats-officedocument.theme+xml"/>
  <Override PartName="/ppt/theme/theme98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  <p:sldMasterId id="2147483768" r:id="rId62"/>
    <p:sldMasterId id="2147483770" r:id="rId63"/>
    <p:sldMasterId id="2147483772" r:id="rId64"/>
    <p:sldMasterId id="2147483774" r:id="rId65"/>
    <p:sldMasterId id="2147483776" r:id="rId66"/>
    <p:sldMasterId id="2147483778" r:id="rId67"/>
    <p:sldMasterId id="2147483780" r:id="rId68"/>
    <p:sldMasterId id="2147483782" r:id="rId69"/>
    <p:sldMasterId id="2147483784" r:id="rId70"/>
    <p:sldMasterId id="2147483786" r:id="rId71"/>
    <p:sldMasterId id="2147483788" r:id="rId72"/>
    <p:sldMasterId id="2147483790" r:id="rId73"/>
    <p:sldMasterId id="2147483792" r:id="rId74"/>
    <p:sldMasterId id="2147483794" r:id="rId75"/>
    <p:sldMasterId id="2147483796" r:id="rId76"/>
    <p:sldMasterId id="2147483798" r:id="rId77"/>
    <p:sldMasterId id="2147483800" r:id="rId78"/>
    <p:sldMasterId id="2147483802" r:id="rId79"/>
    <p:sldMasterId id="2147483804" r:id="rId80"/>
    <p:sldMasterId id="2147483806" r:id="rId81"/>
    <p:sldMasterId id="2147483808" r:id="rId82"/>
    <p:sldMasterId id="2147483810" r:id="rId83"/>
    <p:sldMasterId id="2147483812" r:id="rId84"/>
    <p:sldMasterId id="2147483814" r:id="rId85"/>
    <p:sldMasterId id="2147483816" r:id="rId86"/>
    <p:sldMasterId id="2147483818" r:id="rId87"/>
    <p:sldMasterId id="2147483820" r:id="rId88"/>
    <p:sldMasterId id="2147483822" r:id="rId89"/>
    <p:sldMasterId id="2147483824" r:id="rId90"/>
    <p:sldMasterId id="2147483826" r:id="rId91"/>
    <p:sldMasterId id="2147483828" r:id="rId92"/>
    <p:sldMasterId id="2147483830" r:id="rId93"/>
    <p:sldMasterId id="2147483832" r:id="rId94"/>
    <p:sldMasterId id="2147483834" r:id="rId95"/>
    <p:sldMasterId id="2147483836" r:id="rId96"/>
    <p:sldMasterId id="2147483838" r:id="rId97"/>
    <p:sldMasterId id="2147483840" r:id="rId98"/>
    <p:sldMasterId id="2147483842" r:id="rId99"/>
  </p:sldMasterIdLst>
  <p:sldIdLst>
    <p:sldId id="256" r:id="rId100"/>
    <p:sldId id="257" r:id="rId101"/>
    <p:sldId id="258" r:id="rId102"/>
    <p:sldId id="259" r:id="rId103"/>
    <p:sldId id="260" r:id="rId104"/>
    <p:sldId id="261" r:id="rId105"/>
    <p:sldId id="262" r:id="rId106"/>
    <p:sldId id="263" r:id="rId107"/>
    <p:sldId id="264" r:id="rId108"/>
    <p:sldId id="265" r:id="rId109"/>
    <p:sldId id="266" r:id="rId110"/>
    <p:sldId id="267" r:id="rId111"/>
    <p:sldId id="268" r:id="rId112"/>
    <p:sldId id="269" r:id="rId113"/>
    <p:sldId id="270" r:id="rId114"/>
    <p:sldId id="271" r:id="rId115"/>
    <p:sldId id="272" r:id="rId116"/>
  </p:sldIdLst>
  <p:sldSz cx="990758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Master" Target="slideMasters/slideMaster66.xml"/><Relationship Id="rId68" Type="http://schemas.openxmlformats.org/officeDocument/2006/relationships/slideMaster" Target="slideMasters/slideMaster67.xml"/><Relationship Id="rId69" Type="http://schemas.openxmlformats.org/officeDocument/2006/relationships/slideMaster" Target="slideMasters/slideMaster68.xml"/><Relationship Id="rId70" Type="http://schemas.openxmlformats.org/officeDocument/2006/relationships/slideMaster" Target="slideMasters/slideMaster69.xml"/><Relationship Id="rId71" Type="http://schemas.openxmlformats.org/officeDocument/2006/relationships/slideMaster" Target="slideMasters/slideMaster70.xml"/><Relationship Id="rId72" Type="http://schemas.openxmlformats.org/officeDocument/2006/relationships/slideMaster" Target="slideMasters/slideMaster71.xml"/><Relationship Id="rId73" Type="http://schemas.openxmlformats.org/officeDocument/2006/relationships/slideMaster" Target="slideMasters/slideMaster72.xml"/><Relationship Id="rId74" Type="http://schemas.openxmlformats.org/officeDocument/2006/relationships/slideMaster" Target="slideMasters/slideMaster73.xml"/><Relationship Id="rId75" Type="http://schemas.openxmlformats.org/officeDocument/2006/relationships/slideMaster" Target="slideMasters/slideMaster74.xml"/><Relationship Id="rId76" Type="http://schemas.openxmlformats.org/officeDocument/2006/relationships/slideMaster" Target="slideMasters/slideMaster75.xml"/><Relationship Id="rId77" Type="http://schemas.openxmlformats.org/officeDocument/2006/relationships/slideMaster" Target="slideMasters/slideMaster76.xml"/><Relationship Id="rId78" Type="http://schemas.openxmlformats.org/officeDocument/2006/relationships/slideMaster" Target="slideMasters/slideMaster77.xml"/><Relationship Id="rId79" Type="http://schemas.openxmlformats.org/officeDocument/2006/relationships/slideMaster" Target="slideMasters/slideMaster78.xml"/><Relationship Id="rId80" Type="http://schemas.openxmlformats.org/officeDocument/2006/relationships/slideMaster" Target="slideMasters/slideMaster79.xml"/><Relationship Id="rId81" Type="http://schemas.openxmlformats.org/officeDocument/2006/relationships/slideMaster" Target="slideMasters/slideMaster80.xml"/><Relationship Id="rId82" Type="http://schemas.openxmlformats.org/officeDocument/2006/relationships/slideMaster" Target="slideMasters/slideMaster81.xml"/><Relationship Id="rId83" Type="http://schemas.openxmlformats.org/officeDocument/2006/relationships/slideMaster" Target="slideMasters/slideMaster82.xml"/><Relationship Id="rId84" Type="http://schemas.openxmlformats.org/officeDocument/2006/relationships/slideMaster" Target="slideMasters/slideMaster83.xml"/><Relationship Id="rId85" Type="http://schemas.openxmlformats.org/officeDocument/2006/relationships/slideMaster" Target="slideMasters/slideMaster84.xml"/><Relationship Id="rId86" Type="http://schemas.openxmlformats.org/officeDocument/2006/relationships/slideMaster" Target="slideMasters/slideMaster85.xml"/><Relationship Id="rId87" Type="http://schemas.openxmlformats.org/officeDocument/2006/relationships/slideMaster" Target="slideMasters/slideMaster86.xml"/><Relationship Id="rId88" Type="http://schemas.openxmlformats.org/officeDocument/2006/relationships/slideMaster" Target="slideMasters/slideMaster87.xml"/><Relationship Id="rId89" Type="http://schemas.openxmlformats.org/officeDocument/2006/relationships/slideMaster" Target="slideMasters/slideMaster88.xml"/><Relationship Id="rId90" Type="http://schemas.openxmlformats.org/officeDocument/2006/relationships/slideMaster" Target="slideMasters/slideMaster89.xml"/><Relationship Id="rId91" Type="http://schemas.openxmlformats.org/officeDocument/2006/relationships/slideMaster" Target="slideMasters/slideMaster90.xml"/><Relationship Id="rId92" Type="http://schemas.openxmlformats.org/officeDocument/2006/relationships/slideMaster" Target="slideMasters/slideMaster91.xml"/><Relationship Id="rId93" Type="http://schemas.openxmlformats.org/officeDocument/2006/relationships/slideMaster" Target="slideMasters/slideMaster92.xml"/><Relationship Id="rId94" Type="http://schemas.openxmlformats.org/officeDocument/2006/relationships/slideMaster" Target="slideMasters/slideMaster93.xml"/><Relationship Id="rId95" Type="http://schemas.openxmlformats.org/officeDocument/2006/relationships/slideMaster" Target="slideMasters/slideMaster94.xml"/><Relationship Id="rId96" Type="http://schemas.openxmlformats.org/officeDocument/2006/relationships/slideMaster" Target="slideMasters/slideMaster95.xml"/><Relationship Id="rId97" Type="http://schemas.openxmlformats.org/officeDocument/2006/relationships/slideMaster" Target="slideMasters/slideMaster96.xml"/><Relationship Id="rId98" Type="http://schemas.openxmlformats.org/officeDocument/2006/relationships/slideMaster" Target="slideMasters/slideMaster97.xml"/><Relationship Id="rId99" Type="http://schemas.openxmlformats.org/officeDocument/2006/relationships/slideMaster" Target="slideMasters/slideMaster98.xml"/><Relationship Id="rId100" Type="http://schemas.openxmlformats.org/officeDocument/2006/relationships/slide" Target="slides/slide1.xml"/><Relationship Id="rId101" Type="http://schemas.openxmlformats.org/officeDocument/2006/relationships/slide" Target="slides/slide2.xml"/><Relationship Id="rId102" Type="http://schemas.openxmlformats.org/officeDocument/2006/relationships/slide" Target="slides/slide3.xml"/><Relationship Id="rId103" Type="http://schemas.openxmlformats.org/officeDocument/2006/relationships/slide" Target="slides/slide4.xml"/><Relationship Id="rId104" Type="http://schemas.openxmlformats.org/officeDocument/2006/relationships/slide" Target="slides/slide5.xml"/><Relationship Id="rId105" Type="http://schemas.openxmlformats.org/officeDocument/2006/relationships/slide" Target="slides/slide6.xml"/><Relationship Id="rId106" Type="http://schemas.openxmlformats.org/officeDocument/2006/relationships/slide" Target="slides/slide7.xml"/><Relationship Id="rId107" Type="http://schemas.openxmlformats.org/officeDocument/2006/relationships/slide" Target="slides/slide8.xml"/><Relationship Id="rId108" Type="http://schemas.openxmlformats.org/officeDocument/2006/relationships/slide" Target="slides/slide9.xml"/><Relationship Id="rId109" Type="http://schemas.openxmlformats.org/officeDocument/2006/relationships/slide" Target="slides/slide10.xml"/><Relationship Id="rId110" Type="http://schemas.openxmlformats.org/officeDocument/2006/relationships/slide" Target="slides/slide11.xml"/><Relationship Id="rId111" Type="http://schemas.openxmlformats.org/officeDocument/2006/relationships/slide" Target="slides/slide12.xml"/><Relationship Id="rId112" Type="http://schemas.openxmlformats.org/officeDocument/2006/relationships/slide" Target="slides/slide13.xml"/><Relationship Id="rId113" Type="http://schemas.openxmlformats.org/officeDocument/2006/relationships/slide" Target="slides/slide14.xml"/><Relationship Id="rId114" Type="http://schemas.openxmlformats.org/officeDocument/2006/relationships/slide" Target="slides/slide15.xml"/><Relationship Id="rId115" Type="http://schemas.openxmlformats.org/officeDocument/2006/relationships/slide" Target="slides/slide16.xml"/><Relationship Id="rId116" Type="http://schemas.openxmlformats.org/officeDocument/2006/relationships/slide" Target="slides/slide17.xml"/><Relationship Id="rId1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7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9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0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1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2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3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4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5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6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8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9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0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1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2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3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4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5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6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7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9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0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1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2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3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4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5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6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7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495360" y="368100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5063400" y="368100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/>
          </p:nvPr>
        </p:nvSpPr>
        <p:spPr>
          <a:xfrm>
            <a:off x="495360" y="3681000"/>
            <a:ext cx="89146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기본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기본값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46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/>
          </p:nvPr>
        </p:nvSpPr>
        <p:spPr>
          <a:xfrm>
            <a:off x="495360" y="3681000"/>
            <a:ext cx="89146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기본값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0" name="PlaceHolder 4"/>
          <p:cNvSpPr>
            <a:spLocks noGrp="1"/>
          </p:cNvSpPr>
          <p:nvPr>
            <p:ph/>
          </p:nvPr>
        </p:nvSpPr>
        <p:spPr>
          <a:xfrm>
            <a:off x="495360" y="368100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1" name="PlaceHolder 5"/>
          <p:cNvSpPr>
            <a:spLocks noGrp="1"/>
          </p:cNvSpPr>
          <p:nvPr>
            <p:ph/>
          </p:nvPr>
        </p:nvSpPr>
        <p:spPr>
          <a:xfrm>
            <a:off x="5063400" y="368100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기본값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기본값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기본값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기본값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6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46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95360" y="3681000"/>
            <a:ext cx="89146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기본값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기본값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기본값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1" name="PlaceHolder 4"/>
          <p:cNvSpPr>
            <a:spLocks noGrp="1"/>
          </p:cNvSpPr>
          <p:nvPr>
            <p:ph/>
          </p:nvPr>
        </p:nvSpPr>
        <p:spPr>
          <a:xfrm>
            <a:off x="495360" y="368100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기본값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7" name="PlaceHolder 4"/>
          <p:cNvSpPr>
            <a:spLocks noGrp="1"/>
          </p:cNvSpPr>
          <p:nvPr>
            <p:ph/>
          </p:nvPr>
        </p:nvSpPr>
        <p:spPr>
          <a:xfrm>
            <a:off x="5063400" y="368100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기본값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2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3" name="PlaceHolder 4"/>
          <p:cNvSpPr>
            <a:spLocks noGrp="1"/>
          </p:cNvSpPr>
          <p:nvPr>
            <p:ph/>
          </p:nvPr>
        </p:nvSpPr>
        <p:spPr>
          <a:xfrm>
            <a:off x="495360" y="3681000"/>
            <a:ext cx="89146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기본값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기본값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4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46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/>
          </p:nvPr>
        </p:nvSpPr>
        <p:spPr>
          <a:xfrm>
            <a:off x="495360" y="3681000"/>
            <a:ext cx="89146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기본값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0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1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2" name="PlaceHolder 4"/>
          <p:cNvSpPr>
            <a:spLocks noGrp="1"/>
          </p:cNvSpPr>
          <p:nvPr>
            <p:ph/>
          </p:nvPr>
        </p:nvSpPr>
        <p:spPr>
          <a:xfrm>
            <a:off x="495360" y="368100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3" name="PlaceHolder 5"/>
          <p:cNvSpPr>
            <a:spLocks noGrp="1"/>
          </p:cNvSpPr>
          <p:nvPr>
            <p:ph/>
          </p:nvPr>
        </p:nvSpPr>
        <p:spPr>
          <a:xfrm>
            <a:off x="5063400" y="368100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기본값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기본값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43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95360" y="368100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5063400" y="368100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기본값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5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기본값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8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9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기본값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기본값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기본값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1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2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3" name="PlaceHolder 4"/>
          <p:cNvSpPr>
            <a:spLocks noGrp="1"/>
          </p:cNvSpPr>
          <p:nvPr>
            <p:ph/>
          </p:nvPr>
        </p:nvSpPr>
        <p:spPr>
          <a:xfrm>
            <a:off x="495360" y="368100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기본값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7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8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9" name="PlaceHolder 4"/>
          <p:cNvSpPr>
            <a:spLocks noGrp="1"/>
          </p:cNvSpPr>
          <p:nvPr>
            <p:ph/>
          </p:nvPr>
        </p:nvSpPr>
        <p:spPr>
          <a:xfrm>
            <a:off x="5063400" y="368100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기본값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3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4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5" name="PlaceHolder 4"/>
          <p:cNvSpPr>
            <a:spLocks noGrp="1"/>
          </p:cNvSpPr>
          <p:nvPr>
            <p:ph/>
          </p:nvPr>
        </p:nvSpPr>
        <p:spPr>
          <a:xfrm>
            <a:off x="495360" y="3681000"/>
            <a:ext cx="89146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기본값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기본값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36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46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37" name="PlaceHolder 3"/>
          <p:cNvSpPr>
            <a:spLocks noGrp="1"/>
          </p:cNvSpPr>
          <p:nvPr>
            <p:ph/>
          </p:nvPr>
        </p:nvSpPr>
        <p:spPr>
          <a:xfrm>
            <a:off x="495360" y="3681000"/>
            <a:ext cx="89146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기본값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72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73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74" name="PlaceHolder 4"/>
          <p:cNvSpPr>
            <a:spLocks noGrp="1"/>
          </p:cNvSpPr>
          <p:nvPr>
            <p:ph/>
          </p:nvPr>
        </p:nvSpPr>
        <p:spPr>
          <a:xfrm>
            <a:off x="495360" y="368100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75" name="PlaceHolder 5"/>
          <p:cNvSpPr>
            <a:spLocks noGrp="1"/>
          </p:cNvSpPr>
          <p:nvPr>
            <p:ph/>
          </p:nvPr>
        </p:nvSpPr>
        <p:spPr>
          <a:xfrm>
            <a:off x="5063400" y="368100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기본값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기본값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35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기본값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67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기본값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00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01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기본값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기본값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기본값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93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94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95" name="PlaceHolder 4"/>
          <p:cNvSpPr>
            <a:spLocks noGrp="1"/>
          </p:cNvSpPr>
          <p:nvPr>
            <p:ph/>
          </p:nvPr>
        </p:nvSpPr>
        <p:spPr>
          <a:xfrm>
            <a:off x="495360" y="368100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기본값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29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30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31" name="PlaceHolder 4"/>
          <p:cNvSpPr>
            <a:spLocks noGrp="1"/>
          </p:cNvSpPr>
          <p:nvPr>
            <p:ph/>
          </p:nvPr>
        </p:nvSpPr>
        <p:spPr>
          <a:xfrm>
            <a:off x="5063400" y="368100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기본값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65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66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67" name="PlaceHolder 4"/>
          <p:cNvSpPr>
            <a:spLocks noGrp="1"/>
          </p:cNvSpPr>
          <p:nvPr>
            <p:ph/>
          </p:nvPr>
        </p:nvSpPr>
        <p:spPr>
          <a:xfrm>
            <a:off x="495360" y="3681000"/>
            <a:ext cx="89146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기본값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기본값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28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46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29" name="PlaceHolder 3"/>
          <p:cNvSpPr>
            <a:spLocks noGrp="1"/>
          </p:cNvSpPr>
          <p:nvPr>
            <p:ph/>
          </p:nvPr>
        </p:nvSpPr>
        <p:spPr>
          <a:xfrm>
            <a:off x="495360" y="3681000"/>
            <a:ext cx="89146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기본값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64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65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66" name="PlaceHolder 4"/>
          <p:cNvSpPr>
            <a:spLocks noGrp="1"/>
          </p:cNvSpPr>
          <p:nvPr>
            <p:ph/>
          </p:nvPr>
        </p:nvSpPr>
        <p:spPr>
          <a:xfrm>
            <a:off x="495360" y="368100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67" name="PlaceHolder 5"/>
          <p:cNvSpPr>
            <a:spLocks noGrp="1"/>
          </p:cNvSpPr>
          <p:nvPr>
            <p:ph/>
          </p:nvPr>
        </p:nvSpPr>
        <p:spPr>
          <a:xfrm>
            <a:off x="5063400" y="368100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기본값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기본값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27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기본값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59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기본값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92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93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기본값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기본값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기본값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5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6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7" name="PlaceHolder 4"/>
          <p:cNvSpPr>
            <a:spLocks noGrp="1"/>
          </p:cNvSpPr>
          <p:nvPr>
            <p:ph/>
          </p:nvPr>
        </p:nvSpPr>
        <p:spPr>
          <a:xfrm>
            <a:off x="495360" y="368100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기본값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21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22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23" name="PlaceHolder 4"/>
          <p:cNvSpPr>
            <a:spLocks noGrp="1"/>
          </p:cNvSpPr>
          <p:nvPr>
            <p:ph/>
          </p:nvPr>
        </p:nvSpPr>
        <p:spPr>
          <a:xfrm>
            <a:off x="5063400" y="368100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기본값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57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58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59" name="PlaceHolder 4"/>
          <p:cNvSpPr>
            <a:spLocks noGrp="1"/>
          </p:cNvSpPr>
          <p:nvPr>
            <p:ph/>
          </p:nvPr>
        </p:nvSpPr>
        <p:spPr>
          <a:xfrm>
            <a:off x="495360" y="3681000"/>
            <a:ext cx="89146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기본값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기본값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20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46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21" name="PlaceHolder 3"/>
          <p:cNvSpPr>
            <a:spLocks noGrp="1"/>
          </p:cNvSpPr>
          <p:nvPr>
            <p:ph/>
          </p:nvPr>
        </p:nvSpPr>
        <p:spPr>
          <a:xfrm>
            <a:off x="495360" y="3681000"/>
            <a:ext cx="89146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기본값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56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57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58" name="PlaceHolder 4"/>
          <p:cNvSpPr>
            <a:spLocks noGrp="1"/>
          </p:cNvSpPr>
          <p:nvPr>
            <p:ph/>
          </p:nvPr>
        </p:nvSpPr>
        <p:spPr>
          <a:xfrm>
            <a:off x="495360" y="368100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59" name="PlaceHolder 5"/>
          <p:cNvSpPr>
            <a:spLocks noGrp="1"/>
          </p:cNvSpPr>
          <p:nvPr>
            <p:ph/>
          </p:nvPr>
        </p:nvSpPr>
        <p:spPr>
          <a:xfrm>
            <a:off x="5063400" y="368100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기본값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기본값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19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기본값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51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기본값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84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85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기본값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기본값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기본값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77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78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79" name="PlaceHolder 4"/>
          <p:cNvSpPr>
            <a:spLocks noGrp="1"/>
          </p:cNvSpPr>
          <p:nvPr>
            <p:ph/>
          </p:nvPr>
        </p:nvSpPr>
        <p:spPr>
          <a:xfrm>
            <a:off x="495360" y="368100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기본값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13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14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15" name="PlaceHolder 4"/>
          <p:cNvSpPr>
            <a:spLocks noGrp="1"/>
          </p:cNvSpPr>
          <p:nvPr>
            <p:ph/>
          </p:nvPr>
        </p:nvSpPr>
        <p:spPr>
          <a:xfrm>
            <a:off x="5063400" y="368100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기본값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49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50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51" name="PlaceHolder 4"/>
          <p:cNvSpPr>
            <a:spLocks noGrp="1"/>
          </p:cNvSpPr>
          <p:nvPr>
            <p:ph/>
          </p:nvPr>
        </p:nvSpPr>
        <p:spPr>
          <a:xfrm>
            <a:off x="495360" y="3681000"/>
            <a:ext cx="89146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기본값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기본값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12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46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13" name="PlaceHolder 3"/>
          <p:cNvSpPr>
            <a:spLocks noGrp="1"/>
          </p:cNvSpPr>
          <p:nvPr>
            <p:ph/>
          </p:nvPr>
        </p:nvSpPr>
        <p:spPr>
          <a:xfrm>
            <a:off x="495360" y="3681000"/>
            <a:ext cx="89146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기본값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48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49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50" name="PlaceHolder 4"/>
          <p:cNvSpPr>
            <a:spLocks noGrp="1"/>
          </p:cNvSpPr>
          <p:nvPr>
            <p:ph/>
          </p:nvPr>
        </p:nvSpPr>
        <p:spPr>
          <a:xfrm>
            <a:off x="495360" y="368100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51" name="PlaceHolder 5"/>
          <p:cNvSpPr>
            <a:spLocks noGrp="1"/>
          </p:cNvSpPr>
          <p:nvPr>
            <p:ph/>
          </p:nvPr>
        </p:nvSpPr>
        <p:spPr>
          <a:xfrm>
            <a:off x="5063400" y="368100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기본값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기본값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11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기본값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43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기본값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76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77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기본값 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기본값 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기본값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69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70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71" name="PlaceHolder 4"/>
          <p:cNvSpPr>
            <a:spLocks noGrp="1"/>
          </p:cNvSpPr>
          <p:nvPr>
            <p:ph/>
          </p:nvPr>
        </p:nvSpPr>
        <p:spPr>
          <a:xfrm>
            <a:off x="495360" y="368100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기본값 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05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06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07" name="PlaceHolder 4"/>
          <p:cNvSpPr>
            <a:spLocks noGrp="1"/>
          </p:cNvSpPr>
          <p:nvPr>
            <p:ph/>
          </p:nvPr>
        </p:nvSpPr>
        <p:spPr>
          <a:xfrm>
            <a:off x="5063400" y="368100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기본값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41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42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43" name="PlaceHolder 4"/>
          <p:cNvSpPr>
            <a:spLocks noGrp="1"/>
          </p:cNvSpPr>
          <p:nvPr>
            <p:ph/>
          </p:nvPr>
        </p:nvSpPr>
        <p:spPr>
          <a:xfrm>
            <a:off x="495360" y="3681000"/>
            <a:ext cx="89146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기본값 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기본값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04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46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05" name="PlaceHolder 3"/>
          <p:cNvSpPr>
            <a:spLocks noGrp="1"/>
          </p:cNvSpPr>
          <p:nvPr>
            <p:ph/>
          </p:nvPr>
        </p:nvSpPr>
        <p:spPr>
          <a:xfrm>
            <a:off x="495360" y="3681000"/>
            <a:ext cx="89146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기본값 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40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41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42" name="PlaceHolder 4"/>
          <p:cNvSpPr>
            <a:spLocks noGrp="1"/>
          </p:cNvSpPr>
          <p:nvPr>
            <p:ph/>
          </p:nvPr>
        </p:nvSpPr>
        <p:spPr>
          <a:xfrm>
            <a:off x="495360" y="368100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43" name="PlaceHolder 5"/>
          <p:cNvSpPr>
            <a:spLocks noGrp="1"/>
          </p:cNvSpPr>
          <p:nvPr>
            <p:ph/>
          </p:nvPr>
        </p:nvSpPr>
        <p:spPr>
          <a:xfrm>
            <a:off x="5063400" y="368100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기본값 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기본값 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03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기본값 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35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기본값 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7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68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69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기본값 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기본값 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기본값 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61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62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63" name="PlaceHolder 4"/>
          <p:cNvSpPr>
            <a:spLocks noGrp="1"/>
          </p:cNvSpPr>
          <p:nvPr>
            <p:ph/>
          </p:nvPr>
        </p:nvSpPr>
        <p:spPr>
          <a:xfrm>
            <a:off x="495360" y="368100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기본값 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97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98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99" name="PlaceHolder 4"/>
          <p:cNvSpPr>
            <a:spLocks noGrp="1"/>
          </p:cNvSpPr>
          <p:nvPr>
            <p:ph/>
          </p:nvPr>
        </p:nvSpPr>
        <p:spPr>
          <a:xfrm>
            <a:off x="5063400" y="368100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기본값 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33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34" name="PlaceHolder 3"/>
          <p:cNvSpPr>
            <a:spLocks noGrp="1"/>
          </p:cNvSpPr>
          <p:nvPr>
            <p:ph/>
          </p:nvPr>
        </p:nvSpPr>
        <p:spPr>
          <a:xfrm>
            <a:off x="5063400" y="1604520"/>
            <a:ext cx="435024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35" name="PlaceHolder 4"/>
          <p:cNvSpPr>
            <a:spLocks noGrp="1"/>
          </p:cNvSpPr>
          <p:nvPr>
            <p:ph/>
          </p:nvPr>
        </p:nvSpPr>
        <p:spPr>
          <a:xfrm>
            <a:off x="495360" y="3681000"/>
            <a:ext cx="89146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기본값 29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67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기본값 29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99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slideLayout" Target="../slideLayouts/slideLayout60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slideLayout" Target="../slideLayouts/slideLayout61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slideLayout" Target="../slideLayouts/slideLayout62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slideLayout" Target="../slideLayouts/slideLayout63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slideLayout" Target="../slideLayouts/slideLayout64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slideLayout" Target="../slideLayouts/slideLayout65.xml"/>
</Relationships>
</file>

<file path=ppt/slideMasters/_rels/slideMaster66.xml.rels><?xml version="1.0" encoding="UTF-8"?>
<Relationships xmlns="http://schemas.openxmlformats.org/package/2006/relationships"><Relationship Id="rId1" Type="http://schemas.openxmlformats.org/officeDocument/2006/relationships/theme" Target="../theme/theme66.xml"/><Relationship Id="rId2" Type="http://schemas.openxmlformats.org/officeDocument/2006/relationships/slideLayout" Target="../slideLayouts/slideLayout66.xml"/>
</Relationships>
</file>

<file path=ppt/slideMasters/_rels/slideMaster67.xml.rels><?xml version="1.0" encoding="UTF-8"?>
<Relationships xmlns="http://schemas.openxmlformats.org/package/2006/relationships"><Relationship Id="rId1" Type="http://schemas.openxmlformats.org/officeDocument/2006/relationships/theme" Target="../theme/theme67.xml"/><Relationship Id="rId2" Type="http://schemas.openxmlformats.org/officeDocument/2006/relationships/slideLayout" Target="../slideLayouts/slideLayout67.xml"/>
</Relationships>
</file>

<file path=ppt/slideMasters/_rels/slideMaster68.xml.rels><?xml version="1.0" encoding="UTF-8"?>
<Relationships xmlns="http://schemas.openxmlformats.org/package/2006/relationships"><Relationship Id="rId1" Type="http://schemas.openxmlformats.org/officeDocument/2006/relationships/theme" Target="../theme/theme68.xml"/><Relationship Id="rId2" Type="http://schemas.openxmlformats.org/officeDocument/2006/relationships/slideLayout" Target="../slideLayouts/slideLayout68.xml"/>
</Relationships>
</file>

<file path=ppt/slideMasters/_rels/slideMaster69.xml.rels><?xml version="1.0" encoding="UTF-8"?>
<Relationships xmlns="http://schemas.openxmlformats.org/package/2006/relationships"><Relationship Id="rId1" Type="http://schemas.openxmlformats.org/officeDocument/2006/relationships/theme" Target="../theme/theme69.xml"/><Relationship Id="rId2" Type="http://schemas.openxmlformats.org/officeDocument/2006/relationships/slideLayout" Target="../slideLayouts/slideLayout69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70.xml.rels><?xml version="1.0" encoding="UTF-8"?>
<Relationships xmlns="http://schemas.openxmlformats.org/package/2006/relationships"><Relationship Id="rId1" Type="http://schemas.openxmlformats.org/officeDocument/2006/relationships/theme" Target="../theme/theme70.xml"/><Relationship Id="rId2" Type="http://schemas.openxmlformats.org/officeDocument/2006/relationships/slideLayout" Target="../slideLayouts/slideLayout70.xml"/>
</Relationships>
</file>

<file path=ppt/slideMasters/_rels/slideMaster71.xml.rels><?xml version="1.0" encoding="UTF-8"?>
<Relationships xmlns="http://schemas.openxmlformats.org/package/2006/relationships"><Relationship Id="rId1" Type="http://schemas.openxmlformats.org/officeDocument/2006/relationships/theme" Target="../theme/theme71.xml"/><Relationship Id="rId2" Type="http://schemas.openxmlformats.org/officeDocument/2006/relationships/slideLayout" Target="../slideLayouts/slideLayout71.xml"/>
</Relationships>
</file>

<file path=ppt/slideMasters/_rels/slideMaster72.xml.rels><?xml version="1.0" encoding="UTF-8"?>
<Relationships xmlns="http://schemas.openxmlformats.org/package/2006/relationships"><Relationship Id="rId1" Type="http://schemas.openxmlformats.org/officeDocument/2006/relationships/theme" Target="../theme/theme72.xml"/><Relationship Id="rId2" Type="http://schemas.openxmlformats.org/officeDocument/2006/relationships/slideLayout" Target="../slideLayouts/slideLayout72.xml"/>
</Relationships>
</file>

<file path=ppt/slideMasters/_rels/slideMaster73.xml.rels><?xml version="1.0" encoding="UTF-8"?>
<Relationships xmlns="http://schemas.openxmlformats.org/package/2006/relationships"><Relationship Id="rId1" Type="http://schemas.openxmlformats.org/officeDocument/2006/relationships/theme" Target="../theme/theme73.xml"/><Relationship Id="rId2" Type="http://schemas.openxmlformats.org/officeDocument/2006/relationships/slideLayout" Target="../slideLayouts/slideLayout73.xml"/>
</Relationships>
</file>

<file path=ppt/slideMasters/_rels/slideMaster74.xml.rels><?xml version="1.0" encoding="UTF-8"?>
<Relationships xmlns="http://schemas.openxmlformats.org/package/2006/relationships"><Relationship Id="rId1" Type="http://schemas.openxmlformats.org/officeDocument/2006/relationships/theme" Target="../theme/theme74.xml"/><Relationship Id="rId2" Type="http://schemas.openxmlformats.org/officeDocument/2006/relationships/slideLayout" Target="../slideLayouts/slideLayout74.xml"/>
</Relationships>
</file>

<file path=ppt/slideMasters/_rels/slideMaster75.xml.rels><?xml version="1.0" encoding="UTF-8"?>
<Relationships xmlns="http://schemas.openxmlformats.org/package/2006/relationships"><Relationship Id="rId1" Type="http://schemas.openxmlformats.org/officeDocument/2006/relationships/theme" Target="../theme/theme75.xml"/><Relationship Id="rId2" Type="http://schemas.openxmlformats.org/officeDocument/2006/relationships/slideLayout" Target="../slideLayouts/slideLayout75.xml"/>
</Relationships>
</file>

<file path=ppt/slideMasters/_rels/slideMaster76.xml.rels><?xml version="1.0" encoding="UTF-8"?>
<Relationships xmlns="http://schemas.openxmlformats.org/package/2006/relationships"><Relationship Id="rId1" Type="http://schemas.openxmlformats.org/officeDocument/2006/relationships/theme" Target="../theme/theme76.xml"/><Relationship Id="rId2" Type="http://schemas.openxmlformats.org/officeDocument/2006/relationships/slideLayout" Target="../slideLayouts/slideLayout76.xml"/>
</Relationships>
</file>

<file path=ppt/slideMasters/_rels/slideMaster77.xml.rels><?xml version="1.0" encoding="UTF-8"?>
<Relationships xmlns="http://schemas.openxmlformats.org/package/2006/relationships"><Relationship Id="rId1" Type="http://schemas.openxmlformats.org/officeDocument/2006/relationships/theme" Target="../theme/theme77.xml"/><Relationship Id="rId2" Type="http://schemas.openxmlformats.org/officeDocument/2006/relationships/slideLayout" Target="../slideLayouts/slideLayout77.xml"/>
</Relationships>
</file>

<file path=ppt/slideMasters/_rels/slideMaster78.xml.rels><?xml version="1.0" encoding="UTF-8"?>
<Relationships xmlns="http://schemas.openxmlformats.org/package/2006/relationships"><Relationship Id="rId1" Type="http://schemas.openxmlformats.org/officeDocument/2006/relationships/theme" Target="../theme/theme78.xml"/><Relationship Id="rId2" Type="http://schemas.openxmlformats.org/officeDocument/2006/relationships/slideLayout" Target="../slideLayouts/slideLayout78.xml"/>
</Relationships>
</file>

<file path=ppt/slideMasters/_rels/slideMaster79.xml.rels><?xml version="1.0" encoding="UTF-8"?>
<Relationships xmlns="http://schemas.openxmlformats.org/package/2006/relationships"><Relationship Id="rId1" Type="http://schemas.openxmlformats.org/officeDocument/2006/relationships/theme" Target="../theme/theme79.xml"/><Relationship Id="rId2" Type="http://schemas.openxmlformats.org/officeDocument/2006/relationships/slideLayout" Target="../slideLayouts/slideLayout7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80.xml.rels><?xml version="1.0" encoding="UTF-8"?>
<Relationships xmlns="http://schemas.openxmlformats.org/package/2006/relationships"><Relationship Id="rId1" Type="http://schemas.openxmlformats.org/officeDocument/2006/relationships/theme" Target="../theme/theme80.xml"/><Relationship Id="rId2" Type="http://schemas.openxmlformats.org/officeDocument/2006/relationships/slideLayout" Target="../slideLayouts/slideLayout80.xml"/>
</Relationships>
</file>

<file path=ppt/slideMasters/_rels/slideMaster81.xml.rels><?xml version="1.0" encoding="UTF-8"?>
<Relationships xmlns="http://schemas.openxmlformats.org/package/2006/relationships"><Relationship Id="rId1" Type="http://schemas.openxmlformats.org/officeDocument/2006/relationships/theme" Target="../theme/theme81.xml"/><Relationship Id="rId2" Type="http://schemas.openxmlformats.org/officeDocument/2006/relationships/slideLayout" Target="../slideLayouts/slideLayout81.xml"/>
</Relationships>
</file>

<file path=ppt/slideMasters/_rels/slideMaster82.xml.rels><?xml version="1.0" encoding="UTF-8"?>
<Relationships xmlns="http://schemas.openxmlformats.org/package/2006/relationships"><Relationship Id="rId1" Type="http://schemas.openxmlformats.org/officeDocument/2006/relationships/theme" Target="../theme/theme82.xml"/><Relationship Id="rId2" Type="http://schemas.openxmlformats.org/officeDocument/2006/relationships/slideLayout" Target="../slideLayouts/slideLayout82.xml"/>
</Relationships>
</file>

<file path=ppt/slideMasters/_rels/slideMaster83.xml.rels><?xml version="1.0" encoding="UTF-8"?>
<Relationships xmlns="http://schemas.openxmlformats.org/package/2006/relationships"><Relationship Id="rId1" Type="http://schemas.openxmlformats.org/officeDocument/2006/relationships/theme" Target="../theme/theme83.xml"/><Relationship Id="rId2" Type="http://schemas.openxmlformats.org/officeDocument/2006/relationships/slideLayout" Target="../slideLayouts/slideLayout83.xml"/>
</Relationships>
</file>

<file path=ppt/slideMasters/_rels/slideMaster84.xml.rels><?xml version="1.0" encoding="UTF-8"?>
<Relationships xmlns="http://schemas.openxmlformats.org/package/2006/relationships"><Relationship Id="rId1" Type="http://schemas.openxmlformats.org/officeDocument/2006/relationships/theme" Target="../theme/theme84.xml"/><Relationship Id="rId2" Type="http://schemas.openxmlformats.org/officeDocument/2006/relationships/slideLayout" Target="../slideLayouts/slideLayout84.xml"/>
</Relationships>
</file>

<file path=ppt/slideMasters/_rels/slideMaster85.xml.rels><?xml version="1.0" encoding="UTF-8"?>
<Relationships xmlns="http://schemas.openxmlformats.org/package/2006/relationships"><Relationship Id="rId1" Type="http://schemas.openxmlformats.org/officeDocument/2006/relationships/theme" Target="../theme/theme85.xml"/><Relationship Id="rId2" Type="http://schemas.openxmlformats.org/officeDocument/2006/relationships/slideLayout" Target="../slideLayouts/slideLayout85.xml"/>
</Relationships>
</file>

<file path=ppt/slideMasters/_rels/slideMaster86.xml.rels><?xml version="1.0" encoding="UTF-8"?>
<Relationships xmlns="http://schemas.openxmlformats.org/package/2006/relationships"><Relationship Id="rId1" Type="http://schemas.openxmlformats.org/officeDocument/2006/relationships/theme" Target="../theme/theme86.xml"/><Relationship Id="rId2" Type="http://schemas.openxmlformats.org/officeDocument/2006/relationships/slideLayout" Target="../slideLayouts/slideLayout86.xml"/>
</Relationships>
</file>

<file path=ppt/slideMasters/_rels/slideMaster87.xml.rels><?xml version="1.0" encoding="UTF-8"?>
<Relationships xmlns="http://schemas.openxmlformats.org/package/2006/relationships"><Relationship Id="rId1" Type="http://schemas.openxmlformats.org/officeDocument/2006/relationships/theme" Target="../theme/theme87.xml"/><Relationship Id="rId2" Type="http://schemas.openxmlformats.org/officeDocument/2006/relationships/slideLayout" Target="../slideLayouts/slideLayout87.xml"/>
</Relationships>
</file>

<file path=ppt/slideMasters/_rels/slideMaster88.xml.rels><?xml version="1.0" encoding="UTF-8"?>
<Relationships xmlns="http://schemas.openxmlformats.org/package/2006/relationships"><Relationship Id="rId1" Type="http://schemas.openxmlformats.org/officeDocument/2006/relationships/theme" Target="../theme/theme88.xml"/><Relationship Id="rId2" Type="http://schemas.openxmlformats.org/officeDocument/2006/relationships/slideLayout" Target="../slideLayouts/slideLayout88.xml"/>
</Relationships>
</file>

<file path=ppt/slideMasters/_rels/slideMaster89.xml.rels><?xml version="1.0" encoding="UTF-8"?>
<Relationships xmlns="http://schemas.openxmlformats.org/package/2006/relationships"><Relationship Id="rId1" Type="http://schemas.openxmlformats.org/officeDocument/2006/relationships/theme" Target="../theme/theme89.xml"/><Relationship Id="rId2" Type="http://schemas.openxmlformats.org/officeDocument/2006/relationships/slideLayout" Target="../slideLayouts/slideLayout8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_rels/slideMaster90.xml.rels><?xml version="1.0" encoding="UTF-8"?>
<Relationships xmlns="http://schemas.openxmlformats.org/package/2006/relationships"><Relationship Id="rId1" Type="http://schemas.openxmlformats.org/officeDocument/2006/relationships/theme" Target="../theme/theme90.xml"/><Relationship Id="rId2" Type="http://schemas.openxmlformats.org/officeDocument/2006/relationships/slideLayout" Target="../slideLayouts/slideLayout90.xml"/>
</Relationships>
</file>

<file path=ppt/slideMasters/_rels/slideMaster91.xml.rels><?xml version="1.0" encoding="UTF-8"?>
<Relationships xmlns="http://schemas.openxmlformats.org/package/2006/relationships"><Relationship Id="rId1" Type="http://schemas.openxmlformats.org/officeDocument/2006/relationships/theme" Target="../theme/theme91.xml"/><Relationship Id="rId2" Type="http://schemas.openxmlformats.org/officeDocument/2006/relationships/slideLayout" Target="../slideLayouts/slideLayout91.xml"/>
</Relationships>
</file>

<file path=ppt/slideMasters/_rels/slideMaster92.xml.rels><?xml version="1.0" encoding="UTF-8"?>
<Relationships xmlns="http://schemas.openxmlformats.org/package/2006/relationships"><Relationship Id="rId1" Type="http://schemas.openxmlformats.org/officeDocument/2006/relationships/theme" Target="../theme/theme92.xml"/><Relationship Id="rId2" Type="http://schemas.openxmlformats.org/officeDocument/2006/relationships/slideLayout" Target="../slideLayouts/slideLayout92.xml"/>
</Relationships>
</file>

<file path=ppt/slideMasters/_rels/slideMaster93.xml.rels><?xml version="1.0" encoding="UTF-8"?>
<Relationships xmlns="http://schemas.openxmlformats.org/package/2006/relationships"><Relationship Id="rId1" Type="http://schemas.openxmlformats.org/officeDocument/2006/relationships/theme" Target="../theme/theme93.xml"/><Relationship Id="rId2" Type="http://schemas.openxmlformats.org/officeDocument/2006/relationships/slideLayout" Target="../slideLayouts/slideLayout93.xml"/>
</Relationships>
</file>

<file path=ppt/slideMasters/_rels/slideMaster94.xml.rels><?xml version="1.0" encoding="UTF-8"?>
<Relationships xmlns="http://schemas.openxmlformats.org/package/2006/relationships"><Relationship Id="rId1" Type="http://schemas.openxmlformats.org/officeDocument/2006/relationships/theme" Target="../theme/theme94.xml"/><Relationship Id="rId2" Type="http://schemas.openxmlformats.org/officeDocument/2006/relationships/slideLayout" Target="../slideLayouts/slideLayout94.xml"/>
</Relationships>
</file>

<file path=ppt/slideMasters/_rels/slideMaster95.xml.rels><?xml version="1.0" encoding="UTF-8"?>
<Relationships xmlns="http://schemas.openxmlformats.org/package/2006/relationships"><Relationship Id="rId1" Type="http://schemas.openxmlformats.org/officeDocument/2006/relationships/theme" Target="../theme/theme95.xml"/><Relationship Id="rId2" Type="http://schemas.openxmlformats.org/officeDocument/2006/relationships/slideLayout" Target="../slideLayouts/slideLayout95.xml"/>
</Relationships>
</file>

<file path=ppt/slideMasters/_rels/slideMaster96.xml.rels><?xml version="1.0" encoding="UTF-8"?>
<Relationships xmlns="http://schemas.openxmlformats.org/package/2006/relationships"><Relationship Id="rId1" Type="http://schemas.openxmlformats.org/officeDocument/2006/relationships/theme" Target="../theme/theme96.xml"/><Relationship Id="rId2" Type="http://schemas.openxmlformats.org/officeDocument/2006/relationships/slideLayout" Target="../slideLayouts/slideLayout96.xml"/>
</Relationships>
</file>

<file path=ppt/slideMasters/_rels/slideMaster97.xml.rels><?xml version="1.0" encoding="UTF-8"?>
<Relationships xmlns="http://schemas.openxmlformats.org/package/2006/relationships"><Relationship Id="rId1" Type="http://schemas.openxmlformats.org/officeDocument/2006/relationships/theme" Target="../theme/theme97.xml"/><Relationship Id="rId2" Type="http://schemas.openxmlformats.org/officeDocument/2006/relationships/slideLayout" Target="../slideLayouts/slideLayout97.xml"/>
</Relationships>
</file>

<file path=ppt/slideMasters/_rels/slideMaster98.xml.rels><?xml version="1.0" encoding="UTF-8"?>
<Relationships xmlns="http://schemas.openxmlformats.org/package/2006/relationships"><Relationship Id="rId1" Type="http://schemas.openxmlformats.org/officeDocument/2006/relationships/theme" Target="../theme/theme98.xml"/><Relationship Id="rId2" Type="http://schemas.openxmlformats.org/officeDocument/2006/relationships/slideLayout" Target="../slideLayouts/slideLayout9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280" y="44280"/>
            <a:ext cx="7323480" cy="6406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8151840" y="14191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7450200" y="14191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8151840" y="122544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7450200" y="122544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8151840" y="64440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7450200" y="64440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8151840" y="4507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" name="CustomShape 9"/>
          <p:cNvSpPr/>
          <p:nvPr/>
        </p:nvSpPr>
        <p:spPr>
          <a:xfrm>
            <a:off x="7450200" y="4507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7450200" y="44280"/>
            <a:ext cx="2414880" cy="403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CustomShape 11"/>
          <p:cNvSpPr/>
          <p:nvPr/>
        </p:nvSpPr>
        <p:spPr>
          <a:xfrm>
            <a:off x="8151840" y="83808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" name="CustomShape 12"/>
          <p:cNvSpPr/>
          <p:nvPr/>
        </p:nvSpPr>
        <p:spPr>
          <a:xfrm>
            <a:off x="7450200" y="83808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" name="CustomShape 13"/>
          <p:cNvSpPr/>
          <p:nvPr/>
        </p:nvSpPr>
        <p:spPr>
          <a:xfrm>
            <a:off x="8151840" y="103176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" name="CustomShape 14"/>
          <p:cNvSpPr/>
          <p:nvPr/>
        </p:nvSpPr>
        <p:spPr>
          <a:xfrm>
            <a:off x="7450200" y="103176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6" name="CustomShape 27"/>
          <p:cNvSpPr/>
          <p:nvPr/>
        </p:nvSpPr>
        <p:spPr>
          <a:xfrm>
            <a:off x="8018280" y="119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CustomShape 28"/>
          <p:cNvSpPr/>
          <p:nvPr/>
        </p:nvSpPr>
        <p:spPr>
          <a:xfrm>
            <a:off x="8018280" y="6563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4280" y="44280"/>
            <a:ext cx="7323480" cy="6406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8151840" y="14191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7450200" y="14191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8151840" y="122544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8" name="CustomShape 5"/>
          <p:cNvSpPr/>
          <p:nvPr/>
        </p:nvSpPr>
        <p:spPr>
          <a:xfrm>
            <a:off x="7450200" y="122544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9" name="CustomShape 6"/>
          <p:cNvSpPr/>
          <p:nvPr/>
        </p:nvSpPr>
        <p:spPr>
          <a:xfrm>
            <a:off x="8151840" y="64440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90" name="CustomShape 7"/>
          <p:cNvSpPr/>
          <p:nvPr/>
        </p:nvSpPr>
        <p:spPr>
          <a:xfrm>
            <a:off x="7450200" y="64440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1" name="CustomShape 8"/>
          <p:cNvSpPr/>
          <p:nvPr/>
        </p:nvSpPr>
        <p:spPr>
          <a:xfrm>
            <a:off x="8151840" y="4507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92" name="CustomShape 9"/>
          <p:cNvSpPr/>
          <p:nvPr/>
        </p:nvSpPr>
        <p:spPr>
          <a:xfrm>
            <a:off x="7450200" y="4507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3" name="CustomShape 10"/>
          <p:cNvSpPr/>
          <p:nvPr/>
        </p:nvSpPr>
        <p:spPr>
          <a:xfrm>
            <a:off x="7450200" y="44280"/>
            <a:ext cx="2414880" cy="403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4" name="CustomShape 11"/>
          <p:cNvSpPr/>
          <p:nvPr/>
        </p:nvSpPr>
        <p:spPr>
          <a:xfrm>
            <a:off x="8151840" y="83808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95" name="CustomShape 12"/>
          <p:cNvSpPr/>
          <p:nvPr/>
        </p:nvSpPr>
        <p:spPr>
          <a:xfrm>
            <a:off x="7450200" y="83808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6" name="CustomShape 13"/>
          <p:cNvSpPr/>
          <p:nvPr/>
        </p:nvSpPr>
        <p:spPr>
          <a:xfrm>
            <a:off x="8151840" y="103176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97" name="CustomShape 14"/>
          <p:cNvSpPr/>
          <p:nvPr/>
        </p:nvSpPr>
        <p:spPr>
          <a:xfrm>
            <a:off x="7450200" y="103176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8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99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0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1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2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3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4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5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6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7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8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9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0" name="CustomShape 27"/>
          <p:cNvSpPr/>
          <p:nvPr/>
        </p:nvSpPr>
        <p:spPr>
          <a:xfrm>
            <a:off x="8018280" y="119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1" name="CustomShape 28"/>
          <p:cNvSpPr/>
          <p:nvPr/>
        </p:nvSpPr>
        <p:spPr>
          <a:xfrm>
            <a:off x="8018280" y="6563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495360" y="368100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44280" y="44280"/>
            <a:ext cx="7323480" cy="6406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8151840" y="14191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7450200" y="14191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8151840" y="122544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4" name="CustomShape 5"/>
          <p:cNvSpPr/>
          <p:nvPr/>
        </p:nvSpPr>
        <p:spPr>
          <a:xfrm>
            <a:off x="7450200" y="122544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5" name="CustomShape 6"/>
          <p:cNvSpPr/>
          <p:nvPr/>
        </p:nvSpPr>
        <p:spPr>
          <a:xfrm>
            <a:off x="8151840" y="64440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6" name="CustomShape 7"/>
          <p:cNvSpPr/>
          <p:nvPr/>
        </p:nvSpPr>
        <p:spPr>
          <a:xfrm>
            <a:off x="7450200" y="64440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7" name="CustomShape 8"/>
          <p:cNvSpPr/>
          <p:nvPr/>
        </p:nvSpPr>
        <p:spPr>
          <a:xfrm>
            <a:off x="8151840" y="4507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8" name="CustomShape 9"/>
          <p:cNvSpPr/>
          <p:nvPr/>
        </p:nvSpPr>
        <p:spPr>
          <a:xfrm>
            <a:off x="7450200" y="4507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9" name="CustomShape 10"/>
          <p:cNvSpPr/>
          <p:nvPr/>
        </p:nvSpPr>
        <p:spPr>
          <a:xfrm>
            <a:off x="7450200" y="44280"/>
            <a:ext cx="2414880" cy="403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0" name="CustomShape 11"/>
          <p:cNvSpPr/>
          <p:nvPr/>
        </p:nvSpPr>
        <p:spPr>
          <a:xfrm>
            <a:off x="8151840" y="83808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1" name="CustomShape 12"/>
          <p:cNvSpPr/>
          <p:nvPr/>
        </p:nvSpPr>
        <p:spPr>
          <a:xfrm>
            <a:off x="7450200" y="83808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2" name="CustomShape 13"/>
          <p:cNvSpPr/>
          <p:nvPr/>
        </p:nvSpPr>
        <p:spPr>
          <a:xfrm>
            <a:off x="8151840" y="103176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3" name="CustomShape 14"/>
          <p:cNvSpPr/>
          <p:nvPr/>
        </p:nvSpPr>
        <p:spPr>
          <a:xfrm>
            <a:off x="7450200" y="103176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4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5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6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7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8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9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0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1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2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3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4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5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6" name="CustomShape 27"/>
          <p:cNvSpPr/>
          <p:nvPr/>
        </p:nvSpPr>
        <p:spPr>
          <a:xfrm>
            <a:off x="8018280" y="119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7" name="CustomShape 28"/>
          <p:cNvSpPr/>
          <p:nvPr/>
        </p:nvSpPr>
        <p:spPr>
          <a:xfrm>
            <a:off x="8018280" y="6563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5063400" y="368100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44280" y="44280"/>
            <a:ext cx="7323480" cy="6406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8151840" y="14191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7450200" y="14191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9" name="CustomShape 4"/>
          <p:cNvSpPr/>
          <p:nvPr/>
        </p:nvSpPr>
        <p:spPr>
          <a:xfrm>
            <a:off x="8151840" y="122544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0" name="CustomShape 5"/>
          <p:cNvSpPr/>
          <p:nvPr/>
        </p:nvSpPr>
        <p:spPr>
          <a:xfrm>
            <a:off x="7450200" y="122544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1" name="CustomShape 6"/>
          <p:cNvSpPr/>
          <p:nvPr/>
        </p:nvSpPr>
        <p:spPr>
          <a:xfrm>
            <a:off x="8151840" y="64440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2" name="CustomShape 7"/>
          <p:cNvSpPr/>
          <p:nvPr/>
        </p:nvSpPr>
        <p:spPr>
          <a:xfrm>
            <a:off x="7450200" y="64440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3" name="CustomShape 8"/>
          <p:cNvSpPr/>
          <p:nvPr/>
        </p:nvSpPr>
        <p:spPr>
          <a:xfrm>
            <a:off x="8151840" y="4507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4" name="CustomShape 9"/>
          <p:cNvSpPr/>
          <p:nvPr/>
        </p:nvSpPr>
        <p:spPr>
          <a:xfrm>
            <a:off x="7450200" y="4507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5" name="CustomShape 10"/>
          <p:cNvSpPr/>
          <p:nvPr/>
        </p:nvSpPr>
        <p:spPr>
          <a:xfrm>
            <a:off x="7450200" y="44280"/>
            <a:ext cx="2414880" cy="403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6" name="CustomShape 11"/>
          <p:cNvSpPr/>
          <p:nvPr/>
        </p:nvSpPr>
        <p:spPr>
          <a:xfrm>
            <a:off x="8151840" y="83808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7" name="CustomShape 12"/>
          <p:cNvSpPr/>
          <p:nvPr/>
        </p:nvSpPr>
        <p:spPr>
          <a:xfrm>
            <a:off x="7450200" y="83808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8" name="CustomShape 13"/>
          <p:cNvSpPr/>
          <p:nvPr/>
        </p:nvSpPr>
        <p:spPr>
          <a:xfrm>
            <a:off x="8151840" y="103176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9" name="CustomShape 14"/>
          <p:cNvSpPr/>
          <p:nvPr/>
        </p:nvSpPr>
        <p:spPr>
          <a:xfrm>
            <a:off x="7450200" y="103176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0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1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2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3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4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5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6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7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8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9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0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1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2" name="CustomShape 27"/>
          <p:cNvSpPr/>
          <p:nvPr/>
        </p:nvSpPr>
        <p:spPr>
          <a:xfrm>
            <a:off x="8018280" y="119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3" name="CustomShape 28"/>
          <p:cNvSpPr/>
          <p:nvPr/>
        </p:nvSpPr>
        <p:spPr>
          <a:xfrm>
            <a:off x="8018280" y="6563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495360" y="3681000"/>
            <a:ext cx="89146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3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4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5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6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7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8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9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0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1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2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3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4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5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406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407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408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409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410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411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412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413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414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415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416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417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418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9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1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2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3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4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5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6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7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8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9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0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1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2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3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434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435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436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437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438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439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440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441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442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443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444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445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446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7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46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495360" y="3681000"/>
            <a:ext cx="89146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5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6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7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8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9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0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1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2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3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4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5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6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7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468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469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470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471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472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473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474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475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476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477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478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479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480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1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 type="body"/>
          </p:nvPr>
        </p:nvSpPr>
        <p:spPr>
          <a:xfrm>
            <a:off x="495360" y="368100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6" name="PlaceHolder 5"/>
          <p:cNvSpPr>
            <a:spLocks noGrp="1"/>
          </p:cNvSpPr>
          <p:nvPr>
            <p:ph type="body"/>
          </p:nvPr>
        </p:nvSpPr>
        <p:spPr>
          <a:xfrm>
            <a:off x="5063400" y="368100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3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4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5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6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7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8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9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0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1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2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3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4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5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06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07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08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09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10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11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12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13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14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15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16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17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518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9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1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2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3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4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5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6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7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8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9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0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1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2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3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34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35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36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37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38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39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40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41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42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43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44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45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546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7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3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4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5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6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7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8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9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0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1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2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3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4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5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66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67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68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69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70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71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72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73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74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75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76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77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578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9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5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6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7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8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9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0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1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2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3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4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5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6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7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598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599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00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01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02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03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04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05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06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07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08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09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610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1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Shape 1"/>
          <p:cNvSpPr/>
          <p:nvPr/>
        </p:nvSpPr>
        <p:spPr>
          <a:xfrm>
            <a:off x="44280" y="44280"/>
            <a:ext cx="7323480" cy="6406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9" name="CustomShape 2"/>
          <p:cNvSpPr/>
          <p:nvPr/>
        </p:nvSpPr>
        <p:spPr>
          <a:xfrm>
            <a:off x="8151840" y="14191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" name="CustomShape 3"/>
          <p:cNvSpPr/>
          <p:nvPr/>
        </p:nvSpPr>
        <p:spPr>
          <a:xfrm>
            <a:off x="7450200" y="14191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CustomShape 4"/>
          <p:cNvSpPr/>
          <p:nvPr/>
        </p:nvSpPr>
        <p:spPr>
          <a:xfrm>
            <a:off x="8151840" y="122544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" name="CustomShape 5"/>
          <p:cNvSpPr/>
          <p:nvPr/>
        </p:nvSpPr>
        <p:spPr>
          <a:xfrm>
            <a:off x="7450200" y="122544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CustomShape 6"/>
          <p:cNvSpPr/>
          <p:nvPr/>
        </p:nvSpPr>
        <p:spPr>
          <a:xfrm>
            <a:off x="8151840" y="64440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" name="CustomShape 7"/>
          <p:cNvSpPr/>
          <p:nvPr/>
        </p:nvSpPr>
        <p:spPr>
          <a:xfrm>
            <a:off x="7450200" y="64440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CustomShape 8"/>
          <p:cNvSpPr/>
          <p:nvPr/>
        </p:nvSpPr>
        <p:spPr>
          <a:xfrm>
            <a:off x="8151840" y="4507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" name="CustomShape 9"/>
          <p:cNvSpPr/>
          <p:nvPr/>
        </p:nvSpPr>
        <p:spPr>
          <a:xfrm>
            <a:off x="7450200" y="4507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CustomShape 10"/>
          <p:cNvSpPr/>
          <p:nvPr/>
        </p:nvSpPr>
        <p:spPr>
          <a:xfrm>
            <a:off x="7450200" y="44280"/>
            <a:ext cx="2414880" cy="403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CustomShape 11"/>
          <p:cNvSpPr/>
          <p:nvPr/>
        </p:nvSpPr>
        <p:spPr>
          <a:xfrm>
            <a:off x="8151840" y="83808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9" name="CustomShape 12"/>
          <p:cNvSpPr/>
          <p:nvPr/>
        </p:nvSpPr>
        <p:spPr>
          <a:xfrm>
            <a:off x="7450200" y="83808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CustomShape 13"/>
          <p:cNvSpPr/>
          <p:nvPr/>
        </p:nvSpPr>
        <p:spPr>
          <a:xfrm>
            <a:off x="8151840" y="103176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" name="CustomShape 14"/>
          <p:cNvSpPr/>
          <p:nvPr/>
        </p:nvSpPr>
        <p:spPr>
          <a:xfrm>
            <a:off x="7450200" y="103176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3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5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6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8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9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0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1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2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3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4" name="CustomShape 27"/>
          <p:cNvSpPr/>
          <p:nvPr/>
        </p:nvSpPr>
        <p:spPr>
          <a:xfrm>
            <a:off x="8018280" y="119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" name="CustomShape 28"/>
          <p:cNvSpPr/>
          <p:nvPr/>
        </p:nvSpPr>
        <p:spPr>
          <a:xfrm>
            <a:off x="8018280" y="6563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46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95360" y="3681000"/>
            <a:ext cx="89146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9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0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1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2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3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4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5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6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7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8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9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0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1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632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33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34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35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36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37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38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39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40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41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42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43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644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5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49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0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1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2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3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4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5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6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7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8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9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0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1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662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63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64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65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66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67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68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69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70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71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72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73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674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5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7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8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9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0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1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2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3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4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5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6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7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8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9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690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91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92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93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94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95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96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97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98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699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700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701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702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3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7" name="PlaceHolder 4"/>
          <p:cNvSpPr>
            <a:spLocks noGrp="1"/>
          </p:cNvSpPr>
          <p:nvPr>
            <p:ph type="body"/>
          </p:nvPr>
        </p:nvSpPr>
        <p:spPr>
          <a:xfrm>
            <a:off x="495360" y="368100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3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4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5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6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7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8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9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0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1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2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3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4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5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726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727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728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729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730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731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732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733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734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735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736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737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738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9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3" name="PlaceHolder 4"/>
          <p:cNvSpPr>
            <a:spLocks noGrp="1"/>
          </p:cNvSpPr>
          <p:nvPr>
            <p:ph type="body"/>
          </p:nvPr>
        </p:nvSpPr>
        <p:spPr>
          <a:xfrm>
            <a:off x="5063400" y="368100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9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0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1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2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3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4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5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6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7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8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9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0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61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762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763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764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765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766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767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768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769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770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771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772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773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774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5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8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9" name="PlaceHolder 4"/>
          <p:cNvSpPr>
            <a:spLocks noGrp="1"/>
          </p:cNvSpPr>
          <p:nvPr>
            <p:ph type="body"/>
          </p:nvPr>
        </p:nvSpPr>
        <p:spPr>
          <a:xfrm>
            <a:off x="495360" y="3681000"/>
            <a:ext cx="89146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85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86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7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88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9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0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1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2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3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4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5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6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7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798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799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800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801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802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803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804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805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806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807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808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809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810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1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3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4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5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6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7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8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9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0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1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2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3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4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5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826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827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828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829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830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831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832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833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834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835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836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837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838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9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1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46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2" name="PlaceHolder 3"/>
          <p:cNvSpPr>
            <a:spLocks noGrp="1"/>
          </p:cNvSpPr>
          <p:nvPr>
            <p:ph type="body"/>
          </p:nvPr>
        </p:nvSpPr>
        <p:spPr>
          <a:xfrm>
            <a:off x="495360" y="3681000"/>
            <a:ext cx="89146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7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8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9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0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1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2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3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4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5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6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7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8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9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860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861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862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863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864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865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866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867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868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869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870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871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872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73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7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76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77" name="PlaceHolder 4"/>
          <p:cNvSpPr>
            <a:spLocks noGrp="1"/>
          </p:cNvSpPr>
          <p:nvPr>
            <p:ph type="body"/>
          </p:nvPr>
        </p:nvSpPr>
        <p:spPr>
          <a:xfrm>
            <a:off x="495360" y="368100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78" name="PlaceHolder 5"/>
          <p:cNvSpPr>
            <a:spLocks noGrp="1"/>
          </p:cNvSpPr>
          <p:nvPr>
            <p:ph type="body"/>
          </p:nvPr>
        </p:nvSpPr>
        <p:spPr>
          <a:xfrm>
            <a:off x="5063400" y="368100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5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6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7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8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9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0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91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2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93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94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5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96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7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898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899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00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01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02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03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04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05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06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07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08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09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910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1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3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4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5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6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7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8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9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0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1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2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3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4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5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926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27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28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29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30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31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32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33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34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35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36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37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938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9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4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41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44280" y="44280"/>
            <a:ext cx="7323480" cy="6406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8151840" y="14191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7450200" y="14191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8151840" y="122544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7450200" y="122544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" name="CustomShape 6"/>
          <p:cNvSpPr/>
          <p:nvPr/>
        </p:nvSpPr>
        <p:spPr>
          <a:xfrm>
            <a:off x="8151840" y="64440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8" name="CustomShape 7"/>
          <p:cNvSpPr/>
          <p:nvPr/>
        </p:nvSpPr>
        <p:spPr>
          <a:xfrm>
            <a:off x="7450200" y="64440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CustomShape 8"/>
          <p:cNvSpPr/>
          <p:nvPr/>
        </p:nvSpPr>
        <p:spPr>
          <a:xfrm>
            <a:off x="8151840" y="4507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0" name="CustomShape 9"/>
          <p:cNvSpPr/>
          <p:nvPr/>
        </p:nvSpPr>
        <p:spPr>
          <a:xfrm>
            <a:off x="7450200" y="4507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CustomShape 10"/>
          <p:cNvSpPr/>
          <p:nvPr/>
        </p:nvSpPr>
        <p:spPr>
          <a:xfrm>
            <a:off x="7450200" y="44280"/>
            <a:ext cx="2414880" cy="403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CustomShape 11"/>
          <p:cNvSpPr/>
          <p:nvPr/>
        </p:nvSpPr>
        <p:spPr>
          <a:xfrm>
            <a:off x="8151840" y="83808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3" name="CustomShape 12"/>
          <p:cNvSpPr/>
          <p:nvPr/>
        </p:nvSpPr>
        <p:spPr>
          <a:xfrm>
            <a:off x="7450200" y="83808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CustomShape 13"/>
          <p:cNvSpPr/>
          <p:nvPr/>
        </p:nvSpPr>
        <p:spPr>
          <a:xfrm>
            <a:off x="8151840" y="103176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5" name="CustomShape 14"/>
          <p:cNvSpPr/>
          <p:nvPr/>
        </p:nvSpPr>
        <p:spPr>
          <a:xfrm>
            <a:off x="7450200" y="103176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7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8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9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0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1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2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3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4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5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6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7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8" name="CustomShape 27"/>
          <p:cNvSpPr/>
          <p:nvPr/>
        </p:nvSpPr>
        <p:spPr>
          <a:xfrm>
            <a:off x="8018280" y="119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9" name="CustomShape 28"/>
          <p:cNvSpPr/>
          <p:nvPr/>
        </p:nvSpPr>
        <p:spPr>
          <a:xfrm>
            <a:off x="8018280" y="6563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95360" y="368100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5063400" y="368100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5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6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47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8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49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0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51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2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53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54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5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56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7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958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59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60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61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62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63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64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65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66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67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68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69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970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1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77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78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9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80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1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82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3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84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5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6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87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8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89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990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91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92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93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94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95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96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97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98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999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00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01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1002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3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6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1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2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3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4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5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6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7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8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9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0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1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2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3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024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25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26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27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28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29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30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31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32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33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34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35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1036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7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41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42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43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44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45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46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47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48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49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0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51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2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53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054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55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56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57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58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59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60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61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62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63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64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65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1066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7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69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70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1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72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3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74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5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76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7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8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79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80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81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082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83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84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85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86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87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88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89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90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91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92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093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1094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5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8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9" name="PlaceHolder 4"/>
          <p:cNvSpPr>
            <a:spLocks noGrp="1"/>
          </p:cNvSpPr>
          <p:nvPr>
            <p:ph type="body"/>
          </p:nvPr>
        </p:nvSpPr>
        <p:spPr>
          <a:xfrm>
            <a:off x="495360" y="368100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05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06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7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08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9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10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1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12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3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4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15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6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17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118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119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120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121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122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123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124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125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126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127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128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129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1130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1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4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5" name="PlaceHolder 4"/>
          <p:cNvSpPr>
            <a:spLocks noGrp="1"/>
          </p:cNvSpPr>
          <p:nvPr>
            <p:ph type="body"/>
          </p:nvPr>
        </p:nvSpPr>
        <p:spPr>
          <a:xfrm>
            <a:off x="5063400" y="368100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1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2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3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4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5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6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7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8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9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0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51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2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53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154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155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156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157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158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159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160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161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162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163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164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165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1166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7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0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1" name="PlaceHolder 4"/>
          <p:cNvSpPr>
            <a:spLocks noGrp="1"/>
          </p:cNvSpPr>
          <p:nvPr>
            <p:ph type="body"/>
          </p:nvPr>
        </p:nvSpPr>
        <p:spPr>
          <a:xfrm>
            <a:off x="495360" y="3681000"/>
            <a:ext cx="89146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77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78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9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80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1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82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3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84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5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6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87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8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89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190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191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192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193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194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195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196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197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198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199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200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201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1202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3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5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6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7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8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9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10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1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12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3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4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15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6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17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218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219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220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221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222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223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224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225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226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227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228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229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1230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31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3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3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46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34" name="PlaceHolder 3"/>
          <p:cNvSpPr>
            <a:spLocks noGrp="1"/>
          </p:cNvSpPr>
          <p:nvPr>
            <p:ph type="body"/>
          </p:nvPr>
        </p:nvSpPr>
        <p:spPr>
          <a:xfrm>
            <a:off x="495360" y="3681000"/>
            <a:ext cx="89146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39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40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41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42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43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44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45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46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47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48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49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50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51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252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253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254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255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256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257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258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259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260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261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262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263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1264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65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6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6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68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69" name="PlaceHolder 4"/>
          <p:cNvSpPr>
            <a:spLocks noGrp="1"/>
          </p:cNvSpPr>
          <p:nvPr>
            <p:ph type="body"/>
          </p:nvPr>
        </p:nvSpPr>
        <p:spPr>
          <a:xfrm>
            <a:off x="495360" y="368100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70" name="PlaceHolder 5"/>
          <p:cNvSpPr>
            <a:spLocks noGrp="1"/>
          </p:cNvSpPr>
          <p:nvPr>
            <p:ph type="body"/>
          </p:nvPr>
        </p:nvSpPr>
        <p:spPr>
          <a:xfrm>
            <a:off x="5063400" y="368100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4280" y="44280"/>
            <a:ext cx="7323480" cy="6406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151840" y="14191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7450200" y="14191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8151840" y="122544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7450200" y="122544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8151840" y="64440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7450200" y="64440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8151840" y="4507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08" name="CustomShape 9"/>
          <p:cNvSpPr/>
          <p:nvPr/>
        </p:nvSpPr>
        <p:spPr>
          <a:xfrm>
            <a:off x="7450200" y="4507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" name="CustomShape 10"/>
          <p:cNvSpPr/>
          <p:nvPr/>
        </p:nvSpPr>
        <p:spPr>
          <a:xfrm>
            <a:off x="7450200" y="44280"/>
            <a:ext cx="2414880" cy="403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CustomShape 11"/>
          <p:cNvSpPr/>
          <p:nvPr/>
        </p:nvSpPr>
        <p:spPr>
          <a:xfrm>
            <a:off x="8151840" y="83808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1" name="CustomShape 12"/>
          <p:cNvSpPr/>
          <p:nvPr/>
        </p:nvSpPr>
        <p:spPr>
          <a:xfrm>
            <a:off x="7450200" y="83808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2" name="CustomShape 13"/>
          <p:cNvSpPr/>
          <p:nvPr/>
        </p:nvSpPr>
        <p:spPr>
          <a:xfrm>
            <a:off x="8151840" y="103176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3" name="CustomShape 14"/>
          <p:cNvSpPr/>
          <p:nvPr/>
        </p:nvSpPr>
        <p:spPr>
          <a:xfrm>
            <a:off x="7450200" y="103176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5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6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7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8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9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0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1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2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3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4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5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6" name="CustomShape 27"/>
          <p:cNvSpPr/>
          <p:nvPr/>
        </p:nvSpPr>
        <p:spPr>
          <a:xfrm>
            <a:off x="8018280" y="119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7" name="CustomShape 28"/>
          <p:cNvSpPr/>
          <p:nvPr/>
        </p:nvSpPr>
        <p:spPr>
          <a:xfrm>
            <a:off x="8018280" y="6563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7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8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79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0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81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2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83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4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85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86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7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88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9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290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291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292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293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294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295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296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297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298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299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00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01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1302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03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05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06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07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08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09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10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1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12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3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4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15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6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17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318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19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20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21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22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23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24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25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26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27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28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29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1330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31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3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3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7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8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39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0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41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2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43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4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45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46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7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48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9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350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51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52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53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54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55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56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57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58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59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60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61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1362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63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6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6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9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0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71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2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73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4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75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6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77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78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9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80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81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382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83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84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85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86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87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88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89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90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91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92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393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1394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95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9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9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98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03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04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05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06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07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08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09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10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11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12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13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14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15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416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417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418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419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420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421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422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423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424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425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426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427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1428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29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3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33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34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35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36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37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38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39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40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41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42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43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44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45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446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447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448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449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450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451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452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453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454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455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456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457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1458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59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1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2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63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4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65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6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67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8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69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70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71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72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73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474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475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476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477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478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479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480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481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482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483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484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485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1486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87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8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8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90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91" name="PlaceHolder 4"/>
          <p:cNvSpPr>
            <a:spLocks noGrp="1"/>
          </p:cNvSpPr>
          <p:nvPr>
            <p:ph type="body"/>
          </p:nvPr>
        </p:nvSpPr>
        <p:spPr>
          <a:xfrm>
            <a:off x="495360" y="368100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97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98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99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00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01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02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03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04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05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06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07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08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09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510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511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512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513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514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515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516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517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518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519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520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521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1522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23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2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2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26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27" name="PlaceHolder 4"/>
          <p:cNvSpPr>
            <a:spLocks noGrp="1"/>
          </p:cNvSpPr>
          <p:nvPr>
            <p:ph type="body"/>
          </p:nvPr>
        </p:nvSpPr>
        <p:spPr>
          <a:xfrm>
            <a:off x="5063400" y="368100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33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34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35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36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37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38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39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40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41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42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43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44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45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546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547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548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549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550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551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552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553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554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555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556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557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1558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59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6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61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62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63" name="PlaceHolder 4"/>
          <p:cNvSpPr>
            <a:spLocks noGrp="1"/>
          </p:cNvSpPr>
          <p:nvPr>
            <p:ph type="body"/>
          </p:nvPr>
        </p:nvSpPr>
        <p:spPr>
          <a:xfrm>
            <a:off x="495360" y="3681000"/>
            <a:ext cx="89146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69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0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71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2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73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4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75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6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77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78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9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80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1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582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583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584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585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586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587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588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589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590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591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592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593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1594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95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4280" y="44280"/>
            <a:ext cx="7323480" cy="6406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151840" y="14191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7450200" y="14191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8151840" y="122544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7450200" y="122544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8151840" y="64440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4" name="CustomShape 7"/>
          <p:cNvSpPr/>
          <p:nvPr/>
        </p:nvSpPr>
        <p:spPr>
          <a:xfrm>
            <a:off x="7450200" y="64440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5" name="CustomShape 8"/>
          <p:cNvSpPr/>
          <p:nvPr/>
        </p:nvSpPr>
        <p:spPr>
          <a:xfrm>
            <a:off x="8151840" y="4507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6" name="CustomShape 9"/>
          <p:cNvSpPr/>
          <p:nvPr/>
        </p:nvSpPr>
        <p:spPr>
          <a:xfrm>
            <a:off x="7450200" y="4507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7" name="CustomShape 10"/>
          <p:cNvSpPr/>
          <p:nvPr/>
        </p:nvSpPr>
        <p:spPr>
          <a:xfrm>
            <a:off x="7450200" y="44280"/>
            <a:ext cx="2414880" cy="403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8" name="CustomShape 11"/>
          <p:cNvSpPr/>
          <p:nvPr/>
        </p:nvSpPr>
        <p:spPr>
          <a:xfrm>
            <a:off x="8151840" y="83808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9" name="CustomShape 12"/>
          <p:cNvSpPr/>
          <p:nvPr/>
        </p:nvSpPr>
        <p:spPr>
          <a:xfrm>
            <a:off x="7450200" y="83808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0" name="CustomShape 13"/>
          <p:cNvSpPr/>
          <p:nvPr/>
        </p:nvSpPr>
        <p:spPr>
          <a:xfrm>
            <a:off x="8151840" y="103176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1" name="CustomShape 14"/>
          <p:cNvSpPr/>
          <p:nvPr/>
        </p:nvSpPr>
        <p:spPr>
          <a:xfrm>
            <a:off x="7450200" y="103176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2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3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4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5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6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7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8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9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0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1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2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3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4" name="CustomShape 27"/>
          <p:cNvSpPr/>
          <p:nvPr/>
        </p:nvSpPr>
        <p:spPr>
          <a:xfrm>
            <a:off x="8018280" y="119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5" name="CustomShape 28"/>
          <p:cNvSpPr/>
          <p:nvPr/>
        </p:nvSpPr>
        <p:spPr>
          <a:xfrm>
            <a:off x="8018280" y="6563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97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98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99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00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01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02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03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04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05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06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07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08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09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610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611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612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613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614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615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616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617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618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619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620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621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1622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23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2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2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46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26" name="PlaceHolder 3"/>
          <p:cNvSpPr>
            <a:spLocks noGrp="1"/>
          </p:cNvSpPr>
          <p:nvPr>
            <p:ph type="body"/>
          </p:nvPr>
        </p:nvSpPr>
        <p:spPr>
          <a:xfrm>
            <a:off x="495360" y="3681000"/>
            <a:ext cx="89146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7" r:id="rId2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1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2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33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4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35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6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37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8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39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40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1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42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3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644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645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646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647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648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649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650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651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652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653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654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655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1656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57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5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5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60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61" name="PlaceHolder 4"/>
          <p:cNvSpPr>
            <a:spLocks noGrp="1"/>
          </p:cNvSpPr>
          <p:nvPr>
            <p:ph type="body"/>
          </p:nvPr>
        </p:nvSpPr>
        <p:spPr>
          <a:xfrm>
            <a:off x="495360" y="368100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62" name="PlaceHolder 5"/>
          <p:cNvSpPr>
            <a:spLocks noGrp="1"/>
          </p:cNvSpPr>
          <p:nvPr>
            <p:ph type="body"/>
          </p:nvPr>
        </p:nvSpPr>
        <p:spPr>
          <a:xfrm>
            <a:off x="5063400" y="368100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69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0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71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2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73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4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75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6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77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78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9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80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1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682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683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684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685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686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687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688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689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690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691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692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693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1694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95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1" r:id="rId2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97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98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99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00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01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02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03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04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05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06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07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08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09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710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711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712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713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714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715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716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717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718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719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720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721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1722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23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2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2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29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0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31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2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33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4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35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6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37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38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9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40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41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742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743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744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745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746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747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748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749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750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751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752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753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1754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55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5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5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5" r:id="rId2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61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62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63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64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65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66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67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68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69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70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71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72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73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774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775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776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777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778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779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780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781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782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783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784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785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1786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87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8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8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90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7" r:id="rId2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5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6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97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8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99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00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01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02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03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04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05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06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07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808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809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810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811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812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813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814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815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816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817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818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819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1820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21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2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9" r:id="rId2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25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26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27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28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29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30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31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32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33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34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35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36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37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838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839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840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841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842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843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844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845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846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847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848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849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1850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51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1" r:id="rId2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53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54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55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56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57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58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59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60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61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62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63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64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65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866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867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868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869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870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871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872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873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874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875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876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877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1878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79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1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2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3" name="PlaceHolder 4"/>
          <p:cNvSpPr>
            <a:spLocks noGrp="1"/>
          </p:cNvSpPr>
          <p:nvPr>
            <p:ph type="body"/>
          </p:nvPr>
        </p:nvSpPr>
        <p:spPr>
          <a:xfrm>
            <a:off x="495360" y="368100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3" r:id="rId2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89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90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91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92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93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94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95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96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97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98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99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00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01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902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903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904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905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906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907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908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909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910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911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912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913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1914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15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1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1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18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19" name="PlaceHolder 4"/>
          <p:cNvSpPr>
            <a:spLocks noGrp="1"/>
          </p:cNvSpPr>
          <p:nvPr>
            <p:ph type="body"/>
          </p:nvPr>
        </p:nvSpPr>
        <p:spPr>
          <a:xfrm>
            <a:off x="5063400" y="368100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5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4280" y="44280"/>
            <a:ext cx="7323480" cy="6406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151840" y="14191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7450200" y="14191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8151840" y="122544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7450200" y="122544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8151840" y="64440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6" name="CustomShape 7"/>
          <p:cNvSpPr/>
          <p:nvPr/>
        </p:nvSpPr>
        <p:spPr>
          <a:xfrm>
            <a:off x="7450200" y="64440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7" name="CustomShape 8"/>
          <p:cNvSpPr/>
          <p:nvPr/>
        </p:nvSpPr>
        <p:spPr>
          <a:xfrm>
            <a:off x="8151840" y="4507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8" name="CustomShape 9"/>
          <p:cNvSpPr/>
          <p:nvPr/>
        </p:nvSpPr>
        <p:spPr>
          <a:xfrm>
            <a:off x="7450200" y="4507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9" name="CustomShape 10"/>
          <p:cNvSpPr/>
          <p:nvPr/>
        </p:nvSpPr>
        <p:spPr>
          <a:xfrm>
            <a:off x="7450200" y="44280"/>
            <a:ext cx="2414880" cy="403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0" name="CustomShape 11"/>
          <p:cNvSpPr/>
          <p:nvPr/>
        </p:nvSpPr>
        <p:spPr>
          <a:xfrm>
            <a:off x="8151840" y="83808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1" name="CustomShape 12"/>
          <p:cNvSpPr/>
          <p:nvPr/>
        </p:nvSpPr>
        <p:spPr>
          <a:xfrm>
            <a:off x="7450200" y="83808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2" name="CustomShape 13"/>
          <p:cNvSpPr/>
          <p:nvPr/>
        </p:nvSpPr>
        <p:spPr>
          <a:xfrm>
            <a:off x="8151840" y="103176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3" name="CustomShape 14"/>
          <p:cNvSpPr/>
          <p:nvPr/>
        </p:nvSpPr>
        <p:spPr>
          <a:xfrm>
            <a:off x="7450200" y="103176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4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5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6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7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8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9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0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1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2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3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4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5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6" name="CustomShape 27"/>
          <p:cNvSpPr/>
          <p:nvPr/>
        </p:nvSpPr>
        <p:spPr>
          <a:xfrm>
            <a:off x="8018280" y="119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7" name="CustomShape 28"/>
          <p:cNvSpPr/>
          <p:nvPr/>
        </p:nvSpPr>
        <p:spPr>
          <a:xfrm>
            <a:off x="8018280" y="6563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25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26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27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28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29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30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31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32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33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34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35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36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37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938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939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940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941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942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943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944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945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946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947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948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949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1950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51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5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5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54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55" name="PlaceHolder 4"/>
          <p:cNvSpPr>
            <a:spLocks noGrp="1"/>
          </p:cNvSpPr>
          <p:nvPr>
            <p:ph type="body"/>
          </p:nvPr>
        </p:nvSpPr>
        <p:spPr>
          <a:xfrm>
            <a:off x="495360" y="3681000"/>
            <a:ext cx="89146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7" r:id="rId2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1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2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63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4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65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6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67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8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69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70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71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72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73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974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975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976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977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978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979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980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981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982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983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984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1985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1986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87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9" r:id="rId2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89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0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91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2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93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4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95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6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97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98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9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00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01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002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003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004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005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006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007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008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009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010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011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012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013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2014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15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1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1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46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18" name="PlaceHolder 3"/>
          <p:cNvSpPr>
            <a:spLocks noGrp="1"/>
          </p:cNvSpPr>
          <p:nvPr>
            <p:ph type="body"/>
          </p:nvPr>
        </p:nvSpPr>
        <p:spPr>
          <a:xfrm>
            <a:off x="495360" y="3681000"/>
            <a:ext cx="89146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1" r:id="rId2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3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4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25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6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27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8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29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0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31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32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3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34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5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036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037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038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039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040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041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042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043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044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045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046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047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2048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49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5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51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52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53" name="PlaceHolder 4"/>
          <p:cNvSpPr>
            <a:spLocks noGrp="1"/>
          </p:cNvSpPr>
          <p:nvPr>
            <p:ph type="body"/>
          </p:nvPr>
        </p:nvSpPr>
        <p:spPr>
          <a:xfrm>
            <a:off x="495360" y="368100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54" name="PlaceHolder 5"/>
          <p:cNvSpPr>
            <a:spLocks noGrp="1"/>
          </p:cNvSpPr>
          <p:nvPr>
            <p:ph type="body"/>
          </p:nvPr>
        </p:nvSpPr>
        <p:spPr>
          <a:xfrm>
            <a:off x="5063400" y="368100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3" r:id="rId2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61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62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63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64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65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66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67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68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69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70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71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72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73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074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075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076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077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078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079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080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081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082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083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084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085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2086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87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5" r:id="rId2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89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90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91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92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93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94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95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96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97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98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99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00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01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102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103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104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105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106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107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108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109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110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111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112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113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2114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15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1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1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7" r:id="rId2"/>
  </p:sldLayoutIdLst>
</p:sldMaster>
</file>

<file path=ppt/slideMasters/slideMaster6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21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22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23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24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25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26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27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28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29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30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31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32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33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134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135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136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137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138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139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140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141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142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143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144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145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2146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47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4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4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</p:sldLayoutIdLst>
</p:sldMaster>
</file>

<file path=ppt/slideMasters/slideMaster6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53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54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55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56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57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58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59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60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61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62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63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64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65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166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167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168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169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170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171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172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173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174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175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176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177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2178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79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8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81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82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1" r:id="rId2"/>
  </p:sldLayoutIdLst>
</p:sldMaster>
</file>

<file path=ppt/slideMasters/slideMaster6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87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88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89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90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91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92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93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94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95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96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97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98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99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200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01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02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03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04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05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06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07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08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09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10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11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2212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13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1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3" r:id="rId2"/>
  </p:sldLayoutIdLst>
</p:sldMaster>
</file>

<file path=ppt/slideMasters/slideMaster6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17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18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19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20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21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22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23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24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25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26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27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28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29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230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31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32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33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34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35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36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37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38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39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40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41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2242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43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5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4280" y="44280"/>
            <a:ext cx="7323480" cy="6406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8151840" y="14191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7450200" y="14191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8151840" y="122544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7450200" y="122544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8151840" y="64440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8" name="CustomShape 7"/>
          <p:cNvSpPr/>
          <p:nvPr/>
        </p:nvSpPr>
        <p:spPr>
          <a:xfrm>
            <a:off x="7450200" y="64440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9" name="CustomShape 8"/>
          <p:cNvSpPr/>
          <p:nvPr/>
        </p:nvSpPr>
        <p:spPr>
          <a:xfrm>
            <a:off x="8151840" y="4507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0" name="CustomShape 9"/>
          <p:cNvSpPr/>
          <p:nvPr/>
        </p:nvSpPr>
        <p:spPr>
          <a:xfrm>
            <a:off x="7450200" y="4507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1" name="CustomShape 10"/>
          <p:cNvSpPr/>
          <p:nvPr/>
        </p:nvSpPr>
        <p:spPr>
          <a:xfrm>
            <a:off x="7450200" y="44280"/>
            <a:ext cx="2414880" cy="403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2" name="CustomShape 11"/>
          <p:cNvSpPr/>
          <p:nvPr/>
        </p:nvSpPr>
        <p:spPr>
          <a:xfrm>
            <a:off x="8151840" y="83808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3" name="CustomShape 12"/>
          <p:cNvSpPr/>
          <p:nvPr/>
        </p:nvSpPr>
        <p:spPr>
          <a:xfrm>
            <a:off x="7450200" y="83808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4" name="CustomShape 13"/>
          <p:cNvSpPr/>
          <p:nvPr/>
        </p:nvSpPr>
        <p:spPr>
          <a:xfrm>
            <a:off x="8151840" y="103176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5" name="CustomShape 14"/>
          <p:cNvSpPr/>
          <p:nvPr/>
        </p:nvSpPr>
        <p:spPr>
          <a:xfrm>
            <a:off x="7450200" y="103176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6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7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8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9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0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1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2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3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4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5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6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7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8" name="CustomShape 27"/>
          <p:cNvSpPr/>
          <p:nvPr/>
        </p:nvSpPr>
        <p:spPr>
          <a:xfrm>
            <a:off x="8018280" y="119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9" name="CustomShape 28"/>
          <p:cNvSpPr/>
          <p:nvPr/>
        </p:nvSpPr>
        <p:spPr>
          <a:xfrm>
            <a:off x="8018280" y="6563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7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45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46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47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48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49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50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51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52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53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54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55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56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57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258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59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60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61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62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63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64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65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66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67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68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69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2270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71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7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7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74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75" name="PlaceHolder 4"/>
          <p:cNvSpPr>
            <a:spLocks noGrp="1"/>
          </p:cNvSpPr>
          <p:nvPr>
            <p:ph type="body"/>
          </p:nvPr>
        </p:nvSpPr>
        <p:spPr>
          <a:xfrm>
            <a:off x="495360" y="368100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7" r:id="rId2"/>
  </p:sldLayoutIdLst>
</p:sldMaster>
</file>

<file path=ppt/slideMasters/slideMaster7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81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82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83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84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85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86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87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88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89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90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91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92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93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294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95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96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97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98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299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300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301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302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303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304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305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2306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07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0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0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10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11" name="PlaceHolder 4"/>
          <p:cNvSpPr>
            <a:spLocks noGrp="1"/>
          </p:cNvSpPr>
          <p:nvPr>
            <p:ph type="body"/>
          </p:nvPr>
        </p:nvSpPr>
        <p:spPr>
          <a:xfrm>
            <a:off x="5063400" y="368100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9" r:id="rId2"/>
  </p:sldLayoutIdLst>
</p:sldMaster>
</file>

<file path=ppt/slideMasters/slideMaster7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17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18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19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20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21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22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23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24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25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26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27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28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29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330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331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332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333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334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335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336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337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338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339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340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341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2342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43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4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4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46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47" name="PlaceHolder 4"/>
          <p:cNvSpPr>
            <a:spLocks noGrp="1"/>
          </p:cNvSpPr>
          <p:nvPr>
            <p:ph type="body"/>
          </p:nvPr>
        </p:nvSpPr>
        <p:spPr>
          <a:xfrm>
            <a:off x="495360" y="3681000"/>
            <a:ext cx="89146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1" r:id="rId2"/>
  </p:sldLayoutIdLst>
</p:sldMaster>
</file>

<file path=ppt/slideMasters/slideMaster7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53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54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55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56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57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58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59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60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61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62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63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64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65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366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367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368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369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370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371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372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373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374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375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376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377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2378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79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3" r:id="rId2"/>
  </p:sldLayoutIdLst>
</p:sldMaster>
</file>

<file path=ppt/slideMasters/slideMaster7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81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82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83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84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85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86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87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88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89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90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91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92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93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394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395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396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397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398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399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400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401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402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403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404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405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2406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07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0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0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46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10" name="PlaceHolder 3"/>
          <p:cNvSpPr>
            <a:spLocks noGrp="1"/>
          </p:cNvSpPr>
          <p:nvPr>
            <p:ph type="body"/>
          </p:nvPr>
        </p:nvSpPr>
        <p:spPr>
          <a:xfrm>
            <a:off x="495360" y="3681000"/>
            <a:ext cx="89146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5" r:id="rId2"/>
  </p:sldLayoutIdLst>
</p:sldMaster>
</file>

<file path=ppt/slideMasters/slideMaster7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15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16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17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18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19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20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21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22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23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24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25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26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27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428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429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430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431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432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433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434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435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436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437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438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439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2440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41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4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4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44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45" name="PlaceHolder 4"/>
          <p:cNvSpPr>
            <a:spLocks noGrp="1"/>
          </p:cNvSpPr>
          <p:nvPr>
            <p:ph type="body"/>
          </p:nvPr>
        </p:nvSpPr>
        <p:spPr>
          <a:xfrm>
            <a:off x="495360" y="368100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46" name="PlaceHolder 5"/>
          <p:cNvSpPr>
            <a:spLocks noGrp="1"/>
          </p:cNvSpPr>
          <p:nvPr>
            <p:ph type="body"/>
          </p:nvPr>
        </p:nvSpPr>
        <p:spPr>
          <a:xfrm>
            <a:off x="5063400" y="368100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7" r:id="rId2"/>
  </p:sldLayoutIdLst>
</p:sldMaster>
</file>

<file path=ppt/slideMasters/slideMaster7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53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54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55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56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57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58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59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60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61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62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63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64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65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466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467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468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469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470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471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472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473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474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475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476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477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2478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79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9" r:id="rId2"/>
  </p:sldLayoutIdLst>
</p:sldMaster>
</file>

<file path=ppt/slideMasters/slideMaster7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81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82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83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84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85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86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87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88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89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90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91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92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93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494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495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496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497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498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499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00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01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02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03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04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05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2506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07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0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0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1" r:id="rId2"/>
  </p:sldLayoutIdLst>
</p:sldMaster>
</file>

<file path=ppt/slideMasters/slideMaster7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13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14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15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16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17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18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19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0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21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22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3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24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5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526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27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28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29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30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31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32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33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34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35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36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37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2538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39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4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41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3" r:id="rId2"/>
  </p:sldLayoutIdLst>
</p:sldMaster>
</file>

<file path=ppt/slideMasters/slideMaster7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45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46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47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48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49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50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51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52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53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54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55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56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57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558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59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60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61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62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63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64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65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66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67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68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69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2570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71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7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7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74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4280" y="44280"/>
            <a:ext cx="7323480" cy="6406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8151840" y="14191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7450200" y="14191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8151840" y="122544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0" name="CustomShape 5"/>
          <p:cNvSpPr/>
          <p:nvPr/>
        </p:nvSpPr>
        <p:spPr>
          <a:xfrm>
            <a:off x="7450200" y="122544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1" name="CustomShape 6"/>
          <p:cNvSpPr/>
          <p:nvPr/>
        </p:nvSpPr>
        <p:spPr>
          <a:xfrm>
            <a:off x="8151840" y="64440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2" name="CustomShape 7"/>
          <p:cNvSpPr/>
          <p:nvPr/>
        </p:nvSpPr>
        <p:spPr>
          <a:xfrm>
            <a:off x="7450200" y="64440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3" name="CustomShape 8"/>
          <p:cNvSpPr/>
          <p:nvPr/>
        </p:nvSpPr>
        <p:spPr>
          <a:xfrm>
            <a:off x="8151840" y="4507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4" name="CustomShape 9"/>
          <p:cNvSpPr/>
          <p:nvPr/>
        </p:nvSpPr>
        <p:spPr>
          <a:xfrm>
            <a:off x="7450200" y="4507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5" name="CustomShape 10"/>
          <p:cNvSpPr/>
          <p:nvPr/>
        </p:nvSpPr>
        <p:spPr>
          <a:xfrm>
            <a:off x="7450200" y="44280"/>
            <a:ext cx="2414880" cy="403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6" name="CustomShape 11"/>
          <p:cNvSpPr/>
          <p:nvPr/>
        </p:nvSpPr>
        <p:spPr>
          <a:xfrm>
            <a:off x="8151840" y="83808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7" name="CustomShape 12"/>
          <p:cNvSpPr/>
          <p:nvPr/>
        </p:nvSpPr>
        <p:spPr>
          <a:xfrm>
            <a:off x="7450200" y="83808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8" name="CustomShape 13"/>
          <p:cNvSpPr/>
          <p:nvPr/>
        </p:nvSpPr>
        <p:spPr>
          <a:xfrm>
            <a:off x="8151840" y="103176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9" name="CustomShape 14"/>
          <p:cNvSpPr/>
          <p:nvPr/>
        </p:nvSpPr>
        <p:spPr>
          <a:xfrm>
            <a:off x="7450200" y="103176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0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1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2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3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4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5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6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7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8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9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0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1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2" name="CustomShape 27"/>
          <p:cNvSpPr/>
          <p:nvPr/>
        </p:nvSpPr>
        <p:spPr>
          <a:xfrm>
            <a:off x="8018280" y="119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3" name="CustomShape 28"/>
          <p:cNvSpPr/>
          <p:nvPr/>
        </p:nvSpPr>
        <p:spPr>
          <a:xfrm>
            <a:off x="8018280" y="6563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8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79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80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81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82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83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84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85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86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87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88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89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90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91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592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93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94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95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96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97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98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599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00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01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02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03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2604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05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0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7" r:id="rId2"/>
  </p:sldLayoutIdLst>
</p:sldMaster>
</file>

<file path=ppt/slideMasters/slideMaster8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09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10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11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12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13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14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15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16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17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18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19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20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21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622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23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24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25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26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27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28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29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30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31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32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33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2634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35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9" r:id="rId2"/>
  </p:sldLayoutIdLst>
</p:sldMaster>
</file>

<file path=ppt/slideMasters/slideMaster8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37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38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39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40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41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42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43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44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45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46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47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48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49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650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51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52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53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54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55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56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57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58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59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60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61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2662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63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6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6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66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67" name="PlaceHolder 4"/>
          <p:cNvSpPr>
            <a:spLocks noGrp="1"/>
          </p:cNvSpPr>
          <p:nvPr>
            <p:ph type="body"/>
          </p:nvPr>
        </p:nvSpPr>
        <p:spPr>
          <a:xfrm>
            <a:off x="495360" y="368100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1" r:id="rId2"/>
  </p:sldLayoutIdLst>
</p:sldMaster>
</file>

<file path=ppt/slideMasters/slideMaster8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73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74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75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76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77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78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79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80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81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82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83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84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85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686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87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88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89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90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91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92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93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94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95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96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697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2698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99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0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01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02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03" name="PlaceHolder 4"/>
          <p:cNvSpPr>
            <a:spLocks noGrp="1"/>
          </p:cNvSpPr>
          <p:nvPr>
            <p:ph type="body"/>
          </p:nvPr>
        </p:nvSpPr>
        <p:spPr>
          <a:xfrm>
            <a:off x="5063400" y="368100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3" r:id="rId2"/>
  </p:sldLayoutIdLst>
</p:sldMaster>
</file>

<file path=ppt/slideMasters/slideMaster8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09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10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11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12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13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14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15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16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17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18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19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20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21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722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723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724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725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726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727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728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729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730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731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732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733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2734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35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3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3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38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39" name="PlaceHolder 4"/>
          <p:cNvSpPr>
            <a:spLocks noGrp="1"/>
          </p:cNvSpPr>
          <p:nvPr>
            <p:ph type="body"/>
          </p:nvPr>
        </p:nvSpPr>
        <p:spPr>
          <a:xfrm>
            <a:off x="495360" y="3681000"/>
            <a:ext cx="89146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5" r:id="rId2"/>
  </p:sldLayoutIdLst>
</p:sldMaster>
</file>

<file path=ppt/slideMasters/slideMaster8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45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46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47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48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49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50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51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52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53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54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55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56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57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758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759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760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761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762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763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764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765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766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767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768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769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2770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71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7" r:id="rId2"/>
  </p:sldLayoutIdLst>
</p:sldMaster>
</file>

<file path=ppt/slideMasters/slideMaster8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73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74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75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76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77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78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79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80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81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82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83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84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85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786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787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788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789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790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791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792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793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794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795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796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797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2798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99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0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01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46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02" name="PlaceHolder 3"/>
          <p:cNvSpPr>
            <a:spLocks noGrp="1"/>
          </p:cNvSpPr>
          <p:nvPr>
            <p:ph type="body"/>
          </p:nvPr>
        </p:nvSpPr>
        <p:spPr>
          <a:xfrm>
            <a:off x="495360" y="3681000"/>
            <a:ext cx="89146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9" r:id="rId2"/>
  </p:sldLayoutIdLst>
</p:sldMaster>
</file>

<file path=ppt/slideMasters/slideMaster8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07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08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09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10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11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12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13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14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15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16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17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18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19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820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821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822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823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824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825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826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827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828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829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830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831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2832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33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3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3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36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37" name="PlaceHolder 4"/>
          <p:cNvSpPr>
            <a:spLocks noGrp="1"/>
          </p:cNvSpPr>
          <p:nvPr>
            <p:ph type="body"/>
          </p:nvPr>
        </p:nvSpPr>
        <p:spPr>
          <a:xfrm>
            <a:off x="495360" y="368100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38" name="PlaceHolder 5"/>
          <p:cNvSpPr>
            <a:spLocks noGrp="1"/>
          </p:cNvSpPr>
          <p:nvPr>
            <p:ph type="body"/>
          </p:nvPr>
        </p:nvSpPr>
        <p:spPr>
          <a:xfrm>
            <a:off x="5063400" y="368100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21" r:id="rId2"/>
  </p:sldLayoutIdLst>
</p:sldMaster>
</file>

<file path=ppt/slideMasters/slideMaster8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4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45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46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47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48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49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50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51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52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53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54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55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56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57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858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859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860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861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862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863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864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865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866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867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868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869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2870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71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23" r:id="rId2"/>
  </p:sldLayoutIdLst>
</p:sldMaster>
</file>

<file path=ppt/slideMasters/slideMaster8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73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74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75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76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77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78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79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80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81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82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83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84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85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886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887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888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889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890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891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892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893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894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895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896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897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2898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99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0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01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25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4280" y="44280"/>
            <a:ext cx="7323480" cy="6406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8151840" y="14191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7450200" y="14191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8151840" y="122544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60" name="CustomShape 5"/>
          <p:cNvSpPr/>
          <p:nvPr/>
        </p:nvSpPr>
        <p:spPr>
          <a:xfrm>
            <a:off x="7450200" y="122544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1" name="CustomShape 6"/>
          <p:cNvSpPr/>
          <p:nvPr/>
        </p:nvSpPr>
        <p:spPr>
          <a:xfrm>
            <a:off x="8151840" y="64440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62" name="CustomShape 7"/>
          <p:cNvSpPr/>
          <p:nvPr/>
        </p:nvSpPr>
        <p:spPr>
          <a:xfrm>
            <a:off x="7450200" y="64440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3" name="CustomShape 8"/>
          <p:cNvSpPr/>
          <p:nvPr/>
        </p:nvSpPr>
        <p:spPr>
          <a:xfrm>
            <a:off x="8151840" y="4507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64" name="CustomShape 9"/>
          <p:cNvSpPr/>
          <p:nvPr/>
        </p:nvSpPr>
        <p:spPr>
          <a:xfrm>
            <a:off x="7450200" y="4507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5" name="CustomShape 10"/>
          <p:cNvSpPr/>
          <p:nvPr/>
        </p:nvSpPr>
        <p:spPr>
          <a:xfrm>
            <a:off x="7450200" y="44280"/>
            <a:ext cx="2414880" cy="403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6" name="CustomShape 11"/>
          <p:cNvSpPr/>
          <p:nvPr/>
        </p:nvSpPr>
        <p:spPr>
          <a:xfrm>
            <a:off x="8151840" y="83808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67" name="CustomShape 12"/>
          <p:cNvSpPr/>
          <p:nvPr/>
        </p:nvSpPr>
        <p:spPr>
          <a:xfrm>
            <a:off x="7450200" y="83808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8" name="CustomShape 13"/>
          <p:cNvSpPr/>
          <p:nvPr/>
        </p:nvSpPr>
        <p:spPr>
          <a:xfrm>
            <a:off x="8151840" y="103176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69" name="CustomShape 14"/>
          <p:cNvSpPr/>
          <p:nvPr/>
        </p:nvSpPr>
        <p:spPr>
          <a:xfrm>
            <a:off x="7450200" y="103176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0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1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2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3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4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5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6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7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8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9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0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1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2" name="CustomShape 27"/>
          <p:cNvSpPr/>
          <p:nvPr/>
        </p:nvSpPr>
        <p:spPr>
          <a:xfrm>
            <a:off x="8018280" y="119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3" name="CustomShape 28"/>
          <p:cNvSpPr/>
          <p:nvPr/>
        </p:nvSpPr>
        <p:spPr>
          <a:xfrm>
            <a:off x="8018280" y="6563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9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4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05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06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07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08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09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10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11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12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13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14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15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16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17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918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919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920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921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922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923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924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925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926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927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928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929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2930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31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3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3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27" r:id="rId2"/>
  </p:sldLayoutIdLst>
</p:sldMaster>
</file>

<file path=ppt/slideMasters/slideMaster9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37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38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39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40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41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42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43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44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45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46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47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48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49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950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951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952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953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954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955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956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957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958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959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960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961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2962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63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6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6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66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29" r:id="rId2"/>
  </p:sldLayoutIdLst>
</p:sldMaster>
</file>

<file path=ppt/slideMasters/slideMaster9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1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2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73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4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75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6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77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8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79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80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81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82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83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984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985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986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987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988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989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990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991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992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993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994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2995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2996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97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9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</p:sldLayoutIdLst>
</p:sldMaster>
</file>

<file path=ppt/slideMasters/slideMaster9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01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02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03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04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05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06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07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08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09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10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11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12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13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3014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015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016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017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018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019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020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021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022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023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024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025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3026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27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3" r:id="rId2"/>
  </p:sldLayoutIdLst>
</p:sldMaster>
</file>

<file path=ppt/slideMasters/slideMaster9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29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30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31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32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33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34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35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36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37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38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39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40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41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3042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043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044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045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046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047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048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049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050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051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052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053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3054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55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5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5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58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59" name="PlaceHolder 4"/>
          <p:cNvSpPr>
            <a:spLocks noGrp="1"/>
          </p:cNvSpPr>
          <p:nvPr>
            <p:ph type="body"/>
          </p:nvPr>
        </p:nvSpPr>
        <p:spPr>
          <a:xfrm>
            <a:off x="495360" y="368100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5" r:id="rId2"/>
  </p:sldLayoutIdLst>
</p:sldMaster>
</file>

<file path=ppt/slideMasters/slideMaster9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4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65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66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67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68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69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70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71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72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73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74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75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76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77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3078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079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080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081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082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083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084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085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086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087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088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089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3090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91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9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9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94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95" name="PlaceHolder 4"/>
          <p:cNvSpPr>
            <a:spLocks noGrp="1"/>
          </p:cNvSpPr>
          <p:nvPr>
            <p:ph type="body"/>
          </p:nvPr>
        </p:nvSpPr>
        <p:spPr>
          <a:xfrm>
            <a:off x="5063400" y="368100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7" r:id="rId2"/>
  </p:sldLayoutIdLst>
</p:sldMaster>
</file>

<file path=ppt/slideMasters/slideMaster9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01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02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03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04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05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06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07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08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09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10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11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12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13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3114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115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116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117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118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119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120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121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122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123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124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125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3126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27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2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2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30" name="PlaceHolder 3"/>
          <p:cNvSpPr>
            <a:spLocks noGrp="1"/>
          </p:cNvSpPr>
          <p:nvPr>
            <p:ph type="body"/>
          </p:nvPr>
        </p:nvSpPr>
        <p:spPr>
          <a:xfrm>
            <a:off x="5063400" y="1604520"/>
            <a:ext cx="43498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31" name="PlaceHolder 4"/>
          <p:cNvSpPr>
            <a:spLocks noGrp="1"/>
          </p:cNvSpPr>
          <p:nvPr>
            <p:ph type="body"/>
          </p:nvPr>
        </p:nvSpPr>
        <p:spPr>
          <a:xfrm>
            <a:off x="495360" y="3681000"/>
            <a:ext cx="891468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9" r:id="rId2"/>
  </p:sldLayoutIdLst>
</p:sldMaster>
</file>

<file path=ppt/slideMasters/slideMaster9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6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37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38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39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40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41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42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43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44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45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46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47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48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49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3150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151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152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153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154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155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156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157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158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159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160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161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3162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63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6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6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1" r:id="rId2"/>
  </p:sldLayoutIdLst>
</p:sldMaster>
</file>

<file path=ppt/slideMasters/slideMaster9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Rect 0"/>
          <p:cNvSpPr/>
          <p:nvPr/>
        </p:nvSpPr>
        <p:spPr>
          <a:xfrm>
            <a:off x="44280" y="44280"/>
            <a:ext cx="7323840" cy="6406920"/>
          </a:xfrm>
          <a:prstGeom prst="rect">
            <a:avLst/>
          </a:prstGeom>
          <a:solidFill>
            <a:srgbClr val="ffffff"/>
          </a:solidFill>
          <a:ln w="889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69" name="Rect 0"/>
          <p:cNvSpPr/>
          <p:nvPr/>
        </p:nvSpPr>
        <p:spPr>
          <a:xfrm>
            <a:off x="8152200" y="14191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70" name="Rect 0"/>
          <p:cNvSpPr/>
          <p:nvPr/>
        </p:nvSpPr>
        <p:spPr>
          <a:xfrm>
            <a:off x="7450560" y="14191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71" name="Rect 0"/>
          <p:cNvSpPr/>
          <p:nvPr/>
        </p:nvSpPr>
        <p:spPr>
          <a:xfrm>
            <a:off x="8152200" y="122544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72" name="Rect 0"/>
          <p:cNvSpPr/>
          <p:nvPr/>
        </p:nvSpPr>
        <p:spPr>
          <a:xfrm>
            <a:off x="7450560" y="122544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73" name="Rect 0"/>
          <p:cNvSpPr/>
          <p:nvPr/>
        </p:nvSpPr>
        <p:spPr>
          <a:xfrm>
            <a:off x="8152200" y="64440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74" name="Rect 0"/>
          <p:cNvSpPr/>
          <p:nvPr/>
        </p:nvSpPr>
        <p:spPr>
          <a:xfrm>
            <a:off x="7450560" y="64440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75" name="Rect 0"/>
          <p:cNvSpPr/>
          <p:nvPr/>
        </p:nvSpPr>
        <p:spPr>
          <a:xfrm>
            <a:off x="8152200" y="45072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76" name="Rect 0"/>
          <p:cNvSpPr/>
          <p:nvPr/>
        </p:nvSpPr>
        <p:spPr>
          <a:xfrm>
            <a:off x="7450560" y="45072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77" name="Rect 0"/>
          <p:cNvSpPr/>
          <p:nvPr/>
        </p:nvSpPr>
        <p:spPr>
          <a:xfrm>
            <a:off x="7450560" y="44280"/>
            <a:ext cx="2415240" cy="404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78" name="Rect 0"/>
          <p:cNvSpPr/>
          <p:nvPr/>
        </p:nvSpPr>
        <p:spPr>
          <a:xfrm>
            <a:off x="8152200" y="83808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79" name="Rect 0"/>
          <p:cNvSpPr/>
          <p:nvPr/>
        </p:nvSpPr>
        <p:spPr>
          <a:xfrm>
            <a:off x="7450560" y="83808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80" name="Rect 0"/>
          <p:cNvSpPr/>
          <p:nvPr/>
        </p:nvSpPr>
        <p:spPr>
          <a:xfrm>
            <a:off x="8152200" y="1031760"/>
            <a:ext cx="1713600" cy="191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81" name="Rect 0"/>
          <p:cNvSpPr/>
          <p:nvPr/>
        </p:nvSpPr>
        <p:spPr>
          <a:xfrm>
            <a:off x="7450560" y="1031760"/>
            <a:ext cx="699480" cy="1915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360" rIns="36360" tIns="36360" bIns="363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3182" name="Rect 0"/>
          <p:cNvCxnSpPr/>
          <p:nvPr/>
        </p:nvCxnSpPr>
        <p:spPr>
          <a:xfrm>
            <a:off x="7450200" y="44280"/>
            <a:ext cx="2420280" cy="36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183" name="Rect 0"/>
          <p:cNvCxnSpPr/>
          <p:nvPr/>
        </p:nvCxnSpPr>
        <p:spPr>
          <a:xfrm>
            <a:off x="7450200" y="103176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184" name="Rect 0"/>
          <p:cNvCxnSpPr/>
          <p:nvPr/>
        </p:nvCxnSpPr>
        <p:spPr>
          <a:xfrm>
            <a:off x="7450200" y="4507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185" name="Rect 0"/>
          <p:cNvCxnSpPr/>
          <p:nvPr/>
        </p:nvCxnSpPr>
        <p:spPr>
          <a:xfrm>
            <a:off x="8151840" y="450720"/>
            <a:ext cx="3600" cy="116496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186" name="Rect 0"/>
          <p:cNvCxnSpPr/>
          <p:nvPr/>
        </p:nvCxnSpPr>
        <p:spPr>
          <a:xfrm>
            <a:off x="7450200" y="6444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187" name="Rect 0"/>
          <p:cNvCxnSpPr/>
          <p:nvPr/>
        </p:nvCxnSpPr>
        <p:spPr>
          <a:xfrm>
            <a:off x="7450200" y="83808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188" name="Rect 0"/>
          <p:cNvCxnSpPr/>
          <p:nvPr/>
        </p:nvCxnSpPr>
        <p:spPr>
          <a:xfrm>
            <a:off x="74502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189" name="Rect 0"/>
          <p:cNvCxnSpPr/>
          <p:nvPr/>
        </p:nvCxnSpPr>
        <p:spPr>
          <a:xfrm>
            <a:off x="9867600" y="44280"/>
            <a:ext cx="3600" cy="157140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190" name="Rect 0"/>
          <p:cNvCxnSpPr/>
          <p:nvPr/>
        </p:nvCxnSpPr>
        <p:spPr>
          <a:xfrm>
            <a:off x="7450200" y="161280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191" name="Rect 0"/>
          <p:cNvCxnSpPr/>
          <p:nvPr/>
        </p:nvCxnSpPr>
        <p:spPr>
          <a:xfrm>
            <a:off x="7450200" y="122544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192" name="Rect 0"/>
          <p:cNvCxnSpPr/>
          <p:nvPr/>
        </p:nvCxnSpPr>
        <p:spPr>
          <a:xfrm>
            <a:off x="7450200" y="1419120"/>
            <a:ext cx="2420280" cy="3240"/>
          </a:xfrm>
          <a:prstGeom prst="straightConnector1">
            <a:avLst/>
          </a:prstGeom>
          <a:ln w="12065">
            <a:solidFill>
              <a:srgbClr val="000000"/>
            </a:solidFill>
            <a:miter/>
          </a:ln>
        </p:spPr>
      </p:cxnSp>
      <p:cxnSp>
        <p:nvCxnSpPr>
          <p:cNvPr id="3193" name="Rect 0"/>
          <p:cNvCxnSpPr/>
          <p:nvPr/>
        </p:nvCxnSpPr>
        <p:spPr>
          <a:xfrm>
            <a:off x="53640" y="6524280"/>
            <a:ext cx="9791640" cy="3600"/>
          </a:xfrm>
          <a:prstGeom prst="straightConnector1">
            <a:avLst/>
          </a:prstGeom>
          <a:ln w="8890">
            <a:solidFill>
              <a:srgbClr val="000000"/>
            </a:solidFill>
            <a:miter/>
          </a:ln>
        </p:spPr>
      </p:cxnSp>
      <p:sp>
        <p:nvSpPr>
          <p:cNvPr id="3194" name="Rect 0"/>
          <p:cNvSpPr/>
          <p:nvPr/>
        </p:nvSpPr>
        <p:spPr>
          <a:xfrm>
            <a:off x="8018280" y="119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95" name="Rect 0"/>
          <p:cNvSpPr/>
          <p:nvPr/>
        </p:nvSpPr>
        <p:spPr>
          <a:xfrm>
            <a:off x="8018280" y="6563520"/>
            <a:ext cx="1318680" cy="244080"/>
          </a:xfrm>
          <a:prstGeom prst="rect">
            <a:avLst/>
          </a:prstGeom>
          <a:solidFill>
            <a:srgbClr val="ffffff"/>
          </a:solidFill>
          <a:ln cap="rnd" w="889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7160" bIns="4716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9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3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9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46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3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0" name="Rect 1"/>
          <p:cNvSpPr/>
          <p:nvPr/>
        </p:nvSpPr>
        <p:spPr>
          <a:xfrm>
            <a:off x="218880" y="180000"/>
            <a:ext cx="6799320" cy="502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n>
                <a:solidFill>
                  <a:schemeClr val="dk1"/>
                </a:solidFill>
              </a:ln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201" name="Rect 2"/>
          <p:cNvSpPr/>
          <p:nvPr/>
        </p:nvSpPr>
        <p:spPr>
          <a:xfrm>
            <a:off x="396000" y="25200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02" name="Rect 3"/>
          <p:cNvSpPr/>
          <p:nvPr/>
        </p:nvSpPr>
        <p:spPr>
          <a:xfrm>
            <a:off x="1260000" y="252000"/>
            <a:ext cx="71136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기업명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03" name="Rect 4"/>
          <p:cNvSpPr/>
          <p:nvPr/>
        </p:nvSpPr>
        <p:spPr>
          <a:xfrm>
            <a:off x="2055960" y="253080"/>
            <a:ext cx="49824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메뉴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04" name="Rect 5"/>
          <p:cNvSpPr/>
          <p:nvPr/>
        </p:nvSpPr>
        <p:spPr>
          <a:xfrm>
            <a:off x="2664000" y="252000"/>
            <a:ext cx="71820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매장안내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05" name="Rect 9"/>
          <p:cNvSpPr/>
          <p:nvPr/>
        </p:nvSpPr>
        <p:spPr>
          <a:xfrm>
            <a:off x="8165520" y="452880"/>
            <a:ext cx="1683720" cy="39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홈페이지</a:t>
            </a:r>
            <a:r>
              <a:rPr b="0" lang="en-US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(</a:t>
            </a: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메뉴바 소형화</a:t>
            </a:r>
            <a:r>
              <a:rPr b="0" lang="en-US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X )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06" name="Rect 6"/>
          <p:cNvSpPr/>
          <p:nvPr/>
        </p:nvSpPr>
        <p:spPr>
          <a:xfrm>
            <a:off x="218880" y="684000"/>
            <a:ext cx="6799320" cy="1474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신제품 홍보 이미지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07" name="Rect 7"/>
          <p:cNvSpPr/>
          <p:nvPr/>
        </p:nvSpPr>
        <p:spPr>
          <a:xfrm>
            <a:off x="218880" y="2160000"/>
            <a:ext cx="3418200" cy="18414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바로가기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08" name="Rect 8"/>
          <p:cNvSpPr/>
          <p:nvPr/>
        </p:nvSpPr>
        <p:spPr>
          <a:xfrm>
            <a:off x="3638880" y="2160000"/>
            <a:ext cx="3379320" cy="18414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바로가기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09" name="Rect 10"/>
          <p:cNvSpPr/>
          <p:nvPr/>
        </p:nvSpPr>
        <p:spPr>
          <a:xfrm>
            <a:off x="218880" y="4003200"/>
            <a:ext cx="3418200" cy="1798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바로가기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10" name="Rect 11"/>
          <p:cNvSpPr/>
          <p:nvPr/>
        </p:nvSpPr>
        <p:spPr>
          <a:xfrm>
            <a:off x="3638880" y="4003200"/>
            <a:ext cx="3379320" cy="1798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매장 검색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11" name="Rect 12"/>
          <p:cNvSpPr/>
          <p:nvPr/>
        </p:nvSpPr>
        <p:spPr>
          <a:xfrm>
            <a:off x="3852000" y="5292000"/>
            <a:ext cx="2767320" cy="358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검색란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12" name="Rect 13"/>
          <p:cNvSpPr/>
          <p:nvPr/>
        </p:nvSpPr>
        <p:spPr>
          <a:xfrm>
            <a:off x="218880" y="5803200"/>
            <a:ext cx="6799320" cy="4950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기업 정보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(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전화번호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, 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본사 위치 등등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13" name="Rect 14"/>
          <p:cNvSpPr/>
          <p:nvPr/>
        </p:nvSpPr>
        <p:spPr>
          <a:xfrm>
            <a:off x="6159960" y="576000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위로가기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0" name="Rect 119"/>
          <p:cNvSpPr/>
          <p:nvPr/>
        </p:nvSpPr>
        <p:spPr>
          <a:xfrm>
            <a:off x="218880" y="180000"/>
            <a:ext cx="6799320" cy="502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n>
                <a:solidFill>
                  <a:schemeClr val="dk1"/>
                </a:solidFill>
              </a:ln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321" name="Rect 122"/>
          <p:cNvSpPr/>
          <p:nvPr/>
        </p:nvSpPr>
        <p:spPr>
          <a:xfrm>
            <a:off x="396000" y="25200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22" name="Rect 123"/>
          <p:cNvSpPr/>
          <p:nvPr/>
        </p:nvSpPr>
        <p:spPr>
          <a:xfrm>
            <a:off x="8165520" y="452880"/>
            <a:ext cx="16837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기업명</a:t>
            </a:r>
            <a:r>
              <a:rPr b="0" lang="en-US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-</a:t>
            </a: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기업소개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23" name="Rect 125"/>
          <p:cNvSpPr/>
          <p:nvPr/>
        </p:nvSpPr>
        <p:spPr>
          <a:xfrm>
            <a:off x="218880" y="5803200"/>
            <a:ext cx="6799320" cy="4950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기업 정보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(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전화번호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, 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본사 위치 등등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24" name="Rect 127"/>
          <p:cNvSpPr/>
          <p:nvPr/>
        </p:nvSpPr>
        <p:spPr>
          <a:xfrm>
            <a:off x="1260000" y="251640"/>
            <a:ext cx="71136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기업명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25" name="Rect 128"/>
          <p:cNvSpPr/>
          <p:nvPr/>
        </p:nvSpPr>
        <p:spPr>
          <a:xfrm>
            <a:off x="2055960" y="252720"/>
            <a:ext cx="49824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메뉴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26" name="Rect 129"/>
          <p:cNvSpPr/>
          <p:nvPr/>
        </p:nvSpPr>
        <p:spPr>
          <a:xfrm>
            <a:off x="2664000" y="251640"/>
            <a:ext cx="71820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매장안내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27" name="Rect 124"/>
          <p:cNvSpPr/>
          <p:nvPr/>
        </p:nvSpPr>
        <p:spPr>
          <a:xfrm>
            <a:off x="219600" y="683280"/>
            <a:ext cx="6799320" cy="237564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기업 브랜드 규정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28" name="Rect 130"/>
          <p:cNvSpPr/>
          <p:nvPr/>
        </p:nvSpPr>
        <p:spPr>
          <a:xfrm>
            <a:off x="219600" y="3060000"/>
            <a:ext cx="6799320" cy="274212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기업 핵심가치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29" name="Rect 126"/>
          <p:cNvSpPr/>
          <p:nvPr/>
        </p:nvSpPr>
        <p:spPr>
          <a:xfrm>
            <a:off x="6159960" y="576036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위로가기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0" name="Rect 132"/>
          <p:cNvSpPr/>
          <p:nvPr/>
        </p:nvSpPr>
        <p:spPr>
          <a:xfrm>
            <a:off x="218880" y="180000"/>
            <a:ext cx="6799320" cy="502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n>
                <a:solidFill>
                  <a:schemeClr val="dk1"/>
                </a:solidFill>
              </a:ln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331" name="Rect 133"/>
          <p:cNvSpPr/>
          <p:nvPr/>
        </p:nvSpPr>
        <p:spPr>
          <a:xfrm>
            <a:off x="396000" y="25200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32" name="Rect 134"/>
          <p:cNvSpPr/>
          <p:nvPr/>
        </p:nvSpPr>
        <p:spPr>
          <a:xfrm>
            <a:off x="8165520" y="452880"/>
            <a:ext cx="16837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기업명</a:t>
            </a:r>
            <a:r>
              <a:rPr b="0" lang="en-US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-</a:t>
            </a: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맴버십 소개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33" name="Rect 136"/>
          <p:cNvSpPr/>
          <p:nvPr/>
        </p:nvSpPr>
        <p:spPr>
          <a:xfrm>
            <a:off x="218880" y="5803200"/>
            <a:ext cx="6799320" cy="4950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기업 정보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(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전화번호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, 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본사 위치 등등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34" name="Rect 138"/>
          <p:cNvSpPr/>
          <p:nvPr/>
        </p:nvSpPr>
        <p:spPr>
          <a:xfrm>
            <a:off x="1260000" y="251640"/>
            <a:ext cx="71136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기업명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35" name="Rect 139"/>
          <p:cNvSpPr/>
          <p:nvPr/>
        </p:nvSpPr>
        <p:spPr>
          <a:xfrm>
            <a:off x="2055960" y="252720"/>
            <a:ext cx="49824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메뉴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36" name="Rect 140"/>
          <p:cNvSpPr/>
          <p:nvPr/>
        </p:nvSpPr>
        <p:spPr>
          <a:xfrm>
            <a:off x="2664000" y="251640"/>
            <a:ext cx="71820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매장안내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37" name="Rect 131"/>
          <p:cNvSpPr/>
          <p:nvPr/>
        </p:nvSpPr>
        <p:spPr>
          <a:xfrm>
            <a:off x="219600" y="683280"/>
            <a:ext cx="6799320" cy="511884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n>
                <a:solidFill>
                  <a:schemeClr val="dk1"/>
                </a:solidFill>
              </a:ln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338" name="Rect 135"/>
          <p:cNvSpPr/>
          <p:nvPr/>
        </p:nvSpPr>
        <p:spPr>
          <a:xfrm>
            <a:off x="219600" y="683280"/>
            <a:ext cx="6799320" cy="147564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앱 소개 및 인앱 사진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39" name="Rect 141"/>
          <p:cNvSpPr/>
          <p:nvPr/>
        </p:nvSpPr>
        <p:spPr>
          <a:xfrm>
            <a:off x="219600" y="2160000"/>
            <a:ext cx="6799320" cy="89892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구글 플레이 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| 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앱스토어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40" name="Rect 142"/>
          <p:cNvSpPr/>
          <p:nvPr/>
        </p:nvSpPr>
        <p:spPr>
          <a:xfrm>
            <a:off x="219600" y="3060000"/>
            <a:ext cx="6799320" cy="274212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주기능 소개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41" name="Rect 143"/>
          <p:cNvSpPr/>
          <p:nvPr/>
        </p:nvSpPr>
        <p:spPr>
          <a:xfrm>
            <a:off x="6120000" y="576072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위로가기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2" name="Rect 137"/>
          <p:cNvSpPr/>
          <p:nvPr/>
        </p:nvSpPr>
        <p:spPr>
          <a:xfrm>
            <a:off x="218880" y="180000"/>
            <a:ext cx="6799320" cy="502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n>
                <a:solidFill>
                  <a:schemeClr val="dk1"/>
                </a:solidFill>
              </a:ln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343" name="Rect 144"/>
          <p:cNvSpPr/>
          <p:nvPr/>
        </p:nvSpPr>
        <p:spPr>
          <a:xfrm>
            <a:off x="396000" y="25200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44" name="Rect 145"/>
          <p:cNvSpPr/>
          <p:nvPr/>
        </p:nvSpPr>
        <p:spPr>
          <a:xfrm>
            <a:off x="8165520" y="452880"/>
            <a:ext cx="16837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기업명</a:t>
            </a:r>
            <a:r>
              <a:rPr b="0" lang="en-US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-</a:t>
            </a: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커피 이야기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45" name="Rect 146"/>
          <p:cNvSpPr/>
          <p:nvPr/>
        </p:nvSpPr>
        <p:spPr>
          <a:xfrm>
            <a:off x="218880" y="5803200"/>
            <a:ext cx="6799320" cy="4950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기업 정보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(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전화번호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, 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본사 위치 등등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46" name="Rect 147"/>
          <p:cNvSpPr/>
          <p:nvPr/>
        </p:nvSpPr>
        <p:spPr>
          <a:xfrm>
            <a:off x="1260000" y="251640"/>
            <a:ext cx="71136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기업명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47" name="Rect 148"/>
          <p:cNvSpPr/>
          <p:nvPr/>
        </p:nvSpPr>
        <p:spPr>
          <a:xfrm>
            <a:off x="2055960" y="252720"/>
            <a:ext cx="49824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메뉴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48" name="Rect 149"/>
          <p:cNvSpPr/>
          <p:nvPr/>
        </p:nvSpPr>
        <p:spPr>
          <a:xfrm>
            <a:off x="2664000" y="251640"/>
            <a:ext cx="71820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매장안내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49" name="Rect 151"/>
          <p:cNvSpPr/>
          <p:nvPr/>
        </p:nvSpPr>
        <p:spPr>
          <a:xfrm>
            <a:off x="219600" y="683280"/>
            <a:ext cx="6799320" cy="147564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기업에서 만든 커피 설명 유튜브 영상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50" name="Rect 152"/>
          <p:cNvSpPr/>
          <p:nvPr/>
        </p:nvSpPr>
        <p:spPr>
          <a:xfrm>
            <a:off x="219600" y="2160000"/>
            <a:ext cx="6799320" cy="251892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글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, 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사진으로 커피 특징을 설명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51" name="Rect 150"/>
          <p:cNvSpPr/>
          <p:nvPr/>
        </p:nvSpPr>
        <p:spPr>
          <a:xfrm>
            <a:off x="219600" y="4680000"/>
            <a:ext cx="1759320" cy="112212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기업에서 파는 대표메뉴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52" name="Rect 153"/>
          <p:cNvSpPr/>
          <p:nvPr/>
        </p:nvSpPr>
        <p:spPr>
          <a:xfrm>
            <a:off x="1980000" y="4680000"/>
            <a:ext cx="1759320" cy="112212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기업에서 파는 대표메뉴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53" name="Rect 155"/>
          <p:cNvSpPr/>
          <p:nvPr/>
        </p:nvSpPr>
        <p:spPr>
          <a:xfrm>
            <a:off x="3740400" y="4680000"/>
            <a:ext cx="1658520" cy="112212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기업에서 파는 대표메뉴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54" name="Rect 156"/>
          <p:cNvSpPr/>
          <p:nvPr/>
        </p:nvSpPr>
        <p:spPr>
          <a:xfrm>
            <a:off x="5400000" y="4680000"/>
            <a:ext cx="1618920" cy="112212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기업에서 파는 대표메뉴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55" name="Rect 154"/>
          <p:cNvSpPr/>
          <p:nvPr/>
        </p:nvSpPr>
        <p:spPr>
          <a:xfrm>
            <a:off x="6120000" y="576072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위로가기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Rect 157"/>
          <p:cNvSpPr/>
          <p:nvPr/>
        </p:nvSpPr>
        <p:spPr>
          <a:xfrm>
            <a:off x="218880" y="180000"/>
            <a:ext cx="6799320" cy="502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n>
                <a:solidFill>
                  <a:schemeClr val="dk1"/>
                </a:solidFill>
              </a:ln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357" name="Rect 158"/>
          <p:cNvSpPr/>
          <p:nvPr/>
        </p:nvSpPr>
        <p:spPr>
          <a:xfrm>
            <a:off x="396000" y="25200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58" name="Rect 159"/>
          <p:cNvSpPr/>
          <p:nvPr/>
        </p:nvSpPr>
        <p:spPr>
          <a:xfrm>
            <a:off x="8165520" y="452880"/>
            <a:ext cx="16837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기업명</a:t>
            </a:r>
            <a:r>
              <a:rPr b="0" lang="en-US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-</a:t>
            </a: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교육 이야기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59" name="Rect 160"/>
          <p:cNvSpPr/>
          <p:nvPr/>
        </p:nvSpPr>
        <p:spPr>
          <a:xfrm>
            <a:off x="218880" y="5803200"/>
            <a:ext cx="6799320" cy="4950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기업 정보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(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전화번호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, 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본사 위치 등등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60" name="Rect 161"/>
          <p:cNvSpPr/>
          <p:nvPr/>
        </p:nvSpPr>
        <p:spPr>
          <a:xfrm>
            <a:off x="1260000" y="251640"/>
            <a:ext cx="71136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기업명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61" name="Rect 162"/>
          <p:cNvSpPr/>
          <p:nvPr/>
        </p:nvSpPr>
        <p:spPr>
          <a:xfrm>
            <a:off x="2055960" y="252720"/>
            <a:ext cx="49824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메뉴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62" name="Rect 163"/>
          <p:cNvSpPr/>
          <p:nvPr/>
        </p:nvSpPr>
        <p:spPr>
          <a:xfrm>
            <a:off x="2664000" y="251640"/>
            <a:ext cx="71820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매장안내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63" name="Rect 164"/>
          <p:cNvSpPr/>
          <p:nvPr/>
        </p:nvSpPr>
        <p:spPr>
          <a:xfrm>
            <a:off x="219600" y="683280"/>
            <a:ext cx="6799320" cy="511884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기업 자체 자격검정 제도 설명과 도입 목표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64" name="Rect 170"/>
          <p:cNvSpPr/>
          <p:nvPr/>
        </p:nvSpPr>
        <p:spPr>
          <a:xfrm>
            <a:off x="6120000" y="576072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위로가기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5" name="Rect 165"/>
          <p:cNvSpPr/>
          <p:nvPr/>
        </p:nvSpPr>
        <p:spPr>
          <a:xfrm>
            <a:off x="218880" y="180000"/>
            <a:ext cx="6799320" cy="502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n>
                <a:solidFill>
                  <a:schemeClr val="dk1"/>
                </a:solidFill>
              </a:ln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366" name="Rect 166"/>
          <p:cNvSpPr/>
          <p:nvPr/>
        </p:nvSpPr>
        <p:spPr>
          <a:xfrm>
            <a:off x="396000" y="25200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67" name="Rect 167"/>
          <p:cNvSpPr/>
          <p:nvPr/>
        </p:nvSpPr>
        <p:spPr>
          <a:xfrm>
            <a:off x="8165520" y="452880"/>
            <a:ext cx="16837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메뉴</a:t>
            </a:r>
            <a:r>
              <a:rPr b="0" lang="en-US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-</a:t>
            </a: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신메뉴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68" name="Rect 168"/>
          <p:cNvSpPr/>
          <p:nvPr/>
        </p:nvSpPr>
        <p:spPr>
          <a:xfrm>
            <a:off x="218880" y="5803200"/>
            <a:ext cx="6799320" cy="4950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기업 정보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(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전화번호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, 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본사 위치 등등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69" name="Rect 169"/>
          <p:cNvSpPr/>
          <p:nvPr/>
        </p:nvSpPr>
        <p:spPr>
          <a:xfrm>
            <a:off x="1260000" y="251640"/>
            <a:ext cx="71136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기업명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70" name="Rect 171"/>
          <p:cNvSpPr/>
          <p:nvPr/>
        </p:nvSpPr>
        <p:spPr>
          <a:xfrm>
            <a:off x="2055960" y="252720"/>
            <a:ext cx="49824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메뉴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71" name="Rect 172"/>
          <p:cNvSpPr/>
          <p:nvPr/>
        </p:nvSpPr>
        <p:spPr>
          <a:xfrm>
            <a:off x="2664000" y="251640"/>
            <a:ext cx="71820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매장안내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72" name="Rect 173"/>
          <p:cNvSpPr/>
          <p:nvPr/>
        </p:nvSpPr>
        <p:spPr>
          <a:xfrm>
            <a:off x="219600" y="683280"/>
            <a:ext cx="6799320" cy="237564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신메뉴 홍보 영상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73" name="Rect 175"/>
          <p:cNvSpPr/>
          <p:nvPr/>
        </p:nvSpPr>
        <p:spPr>
          <a:xfrm>
            <a:off x="219600" y="3060000"/>
            <a:ext cx="6799320" cy="274212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신메뉴 이미지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74" name="Rect 174"/>
          <p:cNvSpPr/>
          <p:nvPr/>
        </p:nvSpPr>
        <p:spPr>
          <a:xfrm>
            <a:off x="6159960" y="576036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위로가기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5" name="Rect 186"/>
          <p:cNvSpPr/>
          <p:nvPr/>
        </p:nvSpPr>
        <p:spPr>
          <a:xfrm>
            <a:off x="218880" y="180000"/>
            <a:ext cx="6799320" cy="502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n>
                <a:solidFill>
                  <a:schemeClr val="dk1"/>
                </a:solidFill>
              </a:ln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376" name="Rect 187"/>
          <p:cNvSpPr/>
          <p:nvPr/>
        </p:nvSpPr>
        <p:spPr>
          <a:xfrm>
            <a:off x="396000" y="25200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77" name="Rect 188"/>
          <p:cNvSpPr/>
          <p:nvPr/>
        </p:nvSpPr>
        <p:spPr>
          <a:xfrm>
            <a:off x="8165520" y="452880"/>
            <a:ext cx="16837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메뉴</a:t>
            </a:r>
            <a:r>
              <a:rPr b="0" lang="en-US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-</a:t>
            </a: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커피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78" name="Rect 189"/>
          <p:cNvSpPr/>
          <p:nvPr/>
        </p:nvSpPr>
        <p:spPr>
          <a:xfrm>
            <a:off x="218880" y="5803200"/>
            <a:ext cx="6799320" cy="4950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기업 정보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(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전화번호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, 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본사 위치 등등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79" name="Rect 190"/>
          <p:cNvSpPr/>
          <p:nvPr/>
        </p:nvSpPr>
        <p:spPr>
          <a:xfrm>
            <a:off x="1260000" y="251640"/>
            <a:ext cx="71136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기업명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80" name="Rect 191"/>
          <p:cNvSpPr/>
          <p:nvPr/>
        </p:nvSpPr>
        <p:spPr>
          <a:xfrm>
            <a:off x="2055960" y="252720"/>
            <a:ext cx="49824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메뉴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81" name="Rect 192"/>
          <p:cNvSpPr/>
          <p:nvPr/>
        </p:nvSpPr>
        <p:spPr>
          <a:xfrm>
            <a:off x="2664000" y="251640"/>
            <a:ext cx="71820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매장안내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82" name="Rect 195"/>
          <p:cNvSpPr/>
          <p:nvPr/>
        </p:nvSpPr>
        <p:spPr>
          <a:xfrm>
            <a:off x="219600" y="683280"/>
            <a:ext cx="2119320" cy="255564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커피 이미지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83" name="Rect 193"/>
          <p:cNvSpPr/>
          <p:nvPr/>
        </p:nvSpPr>
        <p:spPr>
          <a:xfrm>
            <a:off x="2340000" y="683280"/>
            <a:ext cx="2338920" cy="255564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커피 이미지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84" name="Rect 196"/>
          <p:cNvSpPr/>
          <p:nvPr/>
        </p:nvSpPr>
        <p:spPr>
          <a:xfrm>
            <a:off x="4680000" y="683280"/>
            <a:ext cx="2338920" cy="255564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커피 이미지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85" name="Rect 197"/>
          <p:cNvSpPr/>
          <p:nvPr/>
        </p:nvSpPr>
        <p:spPr>
          <a:xfrm>
            <a:off x="219600" y="3240000"/>
            <a:ext cx="2119320" cy="256212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커피 이미지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86" name="Rect 198"/>
          <p:cNvSpPr/>
          <p:nvPr/>
        </p:nvSpPr>
        <p:spPr>
          <a:xfrm>
            <a:off x="2340000" y="3240000"/>
            <a:ext cx="2338920" cy="256212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커피 이미지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87" name="Rect 199"/>
          <p:cNvSpPr/>
          <p:nvPr/>
        </p:nvSpPr>
        <p:spPr>
          <a:xfrm>
            <a:off x="4680000" y="3240000"/>
            <a:ext cx="2338920" cy="256212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커피 이미지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6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88" name="Rect 194"/>
          <p:cNvSpPr/>
          <p:nvPr/>
        </p:nvSpPr>
        <p:spPr>
          <a:xfrm>
            <a:off x="6120000" y="576072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위로가기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" name="Rect 176"/>
          <p:cNvSpPr/>
          <p:nvPr/>
        </p:nvSpPr>
        <p:spPr>
          <a:xfrm>
            <a:off x="218880" y="180000"/>
            <a:ext cx="6799320" cy="502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n>
                <a:solidFill>
                  <a:schemeClr val="dk1"/>
                </a:solidFill>
              </a:ln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390" name="Rect 177"/>
          <p:cNvSpPr/>
          <p:nvPr/>
        </p:nvSpPr>
        <p:spPr>
          <a:xfrm>
            <a:off x="396000" y="25200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91" name="Rect 178"/>
          <p:cNvSpPr/>
          <p:nvPr/>
        </p:nvSpPr>
        <p:spPr>
          <a:xfrm>
            <a:off x="8165520" y="452880"/>
            <a:ext cx="16837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메뉴</a:t>
            </a:r>
            <a:r>
              <a:rPr b="0" lang="en-US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-</a:t>
            </a: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음료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92" name="Rect 179"/>
          <p:cNvSpPr/>
          <p:nvPr/>
        </p:nvSpPr>
        <p:spPr>
          <a:xfrm>
            <a:off x="218880" y="5803200"/>
            <a:ext cx="6799320" cy="4950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기업 정보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(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전화번호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, 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본사 위치 등등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93" name="Rect 180"/>
          <p:cNvSpPr/>
          <p:nvPr/>
        </p:nvSpPr>
        <p:spPr>
          <a:xfrm>
            <a:off x="1260000" y="251640"/>
            <a:ext cx="71136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기업명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94" name="Rect 181"/>
          <p:cNvSpPr/>
          <p:nvPr/>
        </p:nvSpPr>
        <p:spPr>
          <a:xfrm>
            <a:off x="2055960" y="252720"/>
            <a:ext cx="49824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메뉴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95" name="Rect 182"/>
          <p:cNvSpPr/>
          <p:nvPr/>
        </p:nvSpPr>
        <p:spPr>
          <a:xfrm>
            <a:off x="2664000" y="251640"/>
            <a:ext cx="71820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매장안내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96" name="Rect 183"/>
          <p:cNvSpPr/>
          <p:nvPr/>
        </p:nvSpPr>
        <p:spPr>
          <a:xfrm>
            <a:off x="219600" y="683280"/>
            <a:ext cx="2119320" cy="255564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음료 이미지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97" name="Rect 184"/>
          <p:cNvSpPr/>
          <p:nvPr/>
        </p:nvSpPr>
        <p:spPr>
          <a:xfrm>
            <a:off x="2340000" y="683280"/>
            <a:ext cx="2338920" cy="255564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음료 이미지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98" name="Rect 185"/>
          <p:cNvSpPr/>
          <p:nvPr/>
        </p:nvSpPr>
        <p:spPr>
          <a:xfrm>
            <a:off x="4680000" y="683280"/>
            <a:ext cx="2338920" cy="255564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음료 이미지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99" name="Rect 200"/>
          <p:cNvSpPr/>
          <p:nvPr/>
        </p:nvSpPr>
        <p:spPr>
          <a:xfrm>
            <a:off x="219600" y="3240000"/>
            <a:ext cx="2119320" cy="256212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음료 이미지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00" name="Rect 201"/>
          <p:cNvSpPr/>
          <p:nvPr/>
        </p:nvSpPr>
        <p:spPr>
          <a:xfrm>
            <a:off x="2340000" y="3240000"/>
            <a:ext cx="2338920" cy="256212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음료 이미지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01" name="Rect 202"/>
          <p:cNvSpPr/>
          <p:nvPr/>
        </p:nvSpPr>
        <p:spPr>
          <a:xfrm>
            <a:off x="4680000" y="3240000"/>
            <a:ext cx="2338920" cy="256212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음료 이미지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6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02" name="Rect 203"/>
          <p:cNvSpPr/>
          <p:nvPr/>
        </p:nvSpPr>
        <p:spPr>
          <a:xfrm>
            <a:off x="6120000" y="576072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위로가기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3" name="Rect 204"/>
          <p:cNvSpPr/>
          <p:nvPr/>
        </p:nvSpPr>
        <p:spPr>
          <a:xfrm>
            <a:off x="218880" y="180000"/>
            <a:ext cx="6799320" cy="502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n>
                <a:solidFill>
                  <a:schemeClr val="dk1"/>
                </a:solidFill>
              </a:ln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404" name="Rect 205"/>
          <p:cNvSpPr/>
          <p:nvPr/>
        </p:nvSpPr>
        <p:spPr>
          <a:xfrm>
            <a:off x="396000" y="25200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05" name="Rect 206"/>
          <p:cNvSpPr/>
          <p:nvPr/>
        </p:nvSpPr>
        <p:spPr>
          <a:xfrm>
            <a:off x="8165520" y="452880"/>
            <a:ext cx="16837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메뉴</a:t>
            </a:r>
            <a:r>
              <a:rPr b="0" lang="en-US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-</a:t>
            </a: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아이스크림</a:t>
            </a:r>
            <a:r>
              <a:rPr b="0" lang="en-US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/</a:t>
            </a: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디저트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06" name="Rect 207"/>
          <p:cNvSpPr/>
          <p:nvPr/>
        </p:nvSpPr>
        <p:spPr>
          <a:xfrm>
            <a:off x="218880" y="5803200"/>
            <a:ext cx="6799320" cy="4950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기업 정보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(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전화번호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, 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본사 위치 등등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07" name="Rect 208"/>
          <p:cNvSpPr/>
          <p:nvPr/>
        </p:nvSpPr>
        <p:spPr>
          <a:xfrm>
            <a:off x="1260000" y="251640"/>
            <a:ext cx="71136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기업명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08" name="Rect 209"/>
          <p:cNvSpPr/>
          <p:nvPr/>
        </p:nvSpPr>
        <p:spPr>
          <a:xfrm>
            <a:off x="2055960" y="252720"/>
            <a:ext cx="49824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메뉴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09" name="Rect 210"/>
          <p:cNvSpPr/>
          <p:nvPr/>
        </p:nvSpPr>
        <p:spPr>
          <a:xfrm>
            <a:off x="2664000" y="251640"/>
            <a:ext cx="71820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매장안내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10" name="Rect 211"/>
          <p:cNvSpPr/>
          <p:nvPr/>
        </p:nvSpPr>
        <p:spPr>
          <a:xfrm>
            <a:off x="219600" y="683280"/>
            <a:ext cx="2119320" cy="255564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아이스크림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/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디저트 이미지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11" name="Rect 212"/>
          <p:cNvSpPr/>
          <p:nvPr/>
        </p:nvSpPr>
        <p:spPr>
          <a:xfrm>
            <a:off x="2340000" y="683280"/>
            <a:ext cx="2338920" cy="255564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</a:rPr>
              <a:t>아이스크림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</a:rPr>
              <a:t>/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</a:rPr>
              <a:t>디저트 이미지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12" name="Rect 213"/>
          <p:cNvSpPr/>
          <p:nvPr/>
        </p:nvSpPr>
        <p:spPr>
          <a:xfrm>
            <a:off x="4680000" y="683280"/>
            <a:ext cx="2338920" cy="255564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</a:rPr>
              <a:t>아이스크림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</a:rPr>
              <a:t>/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</a:rPr>
              <a:t>디저트 이미지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13" name="Rect 214"/>
          <p:cNvSpPr/>
          <p:nvPr/>
        </p:nvSpPr>
        <p:spPr>
          <a:xfrm>
            <a:off x="219600" y="3240000"/>
            <a:ext cx="2119320" cy="256212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음료 이미지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14" name="Rect 215"/>
          <p:cNvSpPr/>
          <p:nvPr/>
        </p:nvSpPr>
        <p:spPr>
          <a:xfrm>
            <a:off x="2340000" y="3240000"/>
            <a:ext cx="2338920" cy="256212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</a:rPr>
              <a:t>아이스크림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</a:rPr>
              <a:t>/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</a:rPr>
              <a:t>디저트 이미지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15" name="Rect 216"/>
          <p:cNvSpPr/>
          <p:nvPr/>
        </p:nvSpPr>
        <p:spPr>
          <a:xfrm>
            <a:off x="4680000" y="3240000"/>
            <a:ext cx="2338920" cy="256212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</a:rPr>
              <a:t>아이스크림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</a:rPr>
              <a:t>/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</a:rPr>
              <a:t>디저트 이미지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</a:rPr>
              <a:t>6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16" name="Rect 217"/>
          <p:cNvSpPr/>
          <p:nvPr/>
        </p:nvSpPr>
        <p:spPr>
          <a:xfrm>
            <a:off x="6120000" y="576072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위로가기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4" name="Rect 43"/>
          <p:cNvSpPr/>
          <p:nvPr/>
        </p:nvSpPr>
        <p:spPr>
          <a:xfrm>
            <a:off x="218880" y="180000"/>
            <a:ext cx="6799320" cy="502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n>
                <a:solidFill>
                  <a:schemeClr val="dk1"/>
                </a:solidFill>
              </a:ln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215" name="Rect 44"/>
          <p:cNvSpPr/>
          <p:nvPr/>
        </p:nvSpPr>
        <p:spPr>
          <a:xfrm>
            <a:off x="396000" y="25200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16" name="Rect 45"/>
          <p:cNvSpPr/>
          <p:nvPr/>
        </p:nvSpPr>
        <p:spPr>
          <a:xfrm>
            <a:off x="1260000" y="252000"/>
            <a:ext cx="711360" cy="36216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기업명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17" name="Rect 46"/>
          <p:cNvSpPr/>
          <p:nvPr/>
        </p:nvSpPr>
        <p:spPr>
          <a:xfrm>
            <a:off x="2055960" y="253080"/>
            <a:ext cx="49824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메뉴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18" name="Rect 47"/>
          <p:cNvSpPr/>
          <p:nvPr/>
        </p:nvSpPr>
        <p:spPr>
          <a:xfrm>
            <a:off x="2664000" y="252000"/>
            <a:ext cx="71820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매장안내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19" name="Rect 48"/>
          <p:cNvSpPr/>
          <p:nvPr/>
        </p:nvSpPr>
        <p:spPr>
          <a:xfrm>
            <a:off x="8165520" y="452880"/>
            <a:ext cx="16837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메뉴바</a:t>
            </a:r>
            <a:r>
              <a:rPr b="0" lang="en-US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-</a:t>
            </a: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기업명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20" name="Rect 49"/>
          <p:cNvSpPr/>
          <p:nvPr/>
        </p:nvSpPr>
        <p:spPr>
          <a:xfrm>
            <a:off x="218880" y="684000"/>
            <a:ext cx="6799320" cy="1474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신제품 홍보 이미지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21" name="Rect 50"/>
          <p:cNvSpPr/>
          <p:nvPr/>
        </p:nvSpPr>
        <p:spPr>
          <a:xfrm>
            <a:off x="218880" y="2159280"/>
            <a:ext cx="3418200" cy="18414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바로가기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22" name="Rect 51"/>
          <p:cNvSpPr/>
          <p:nvPr/>
        </p:nvSpPr>
        <p:spPr>
          <a:xfrm>
            <a:off x="3638880" y="2160000"/>
            <a:ext cx="3379320" cy="18414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바로가기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23" name="Rect 52"/>
          <p:cNvSpPr/>
          <p:nvPr/>
        </p:nvSpPr>
        <p:spPr>
          <a:xfrm>
            <a:off x="218880" y="4003200"/>
            <a:ext cx="3418200" cy="1798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바로가기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24" name="Rect 53"/>
          <p:cNvSpPr/>
          <p:nvPr/>
        </p:nvSpPr>
        <p:spPr>
          <a:xfrm>
            <a:off x="3638880" y="4003200"/>
            <a:ext cx="3379320" cy="1798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매장 검색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25" name="Rect 54"/>
          <p:cNvSpPr/>
          <p:nvPr/>
        </p:nvSpPr>
        <p:spPr>
          <a:xfrm>
            <a:off x="3852000" y="5292000"/>
            <a:ext cx="2767320" cy="358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검색란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26" name="Rect 55"/>
          <p:cNvSpPr/>
          <p:nvPr/>
        </p:nvSpPr>
        <p:spPr>
          <a:xfrm>
            <a:off x="218880" y="5803200"/>
            <a:ext cx="6799320" cy="4950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기업 정보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(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전화번호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, 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본사 위치 등등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27" name="Rect 56"/>
          <p:cNvSpPr/>
          <p:nvPr/>
        </p:nvSpPr>
        <p:spPr>
          <a:xfrm>
            <a:off x="6159960" y="576000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위로가기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28" name="Rect 57"/>
          <p:cNvSpPr/>
          <p:nvPr/>
        </p:nvSpPr>
        <p:spPr>
          <a:xfrm>
            <a:off x="218880" y="683280"/>
            <a:ext cx="6799320" cy="111564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Ceo 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인사말 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| 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기업소개 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| 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멥버십 앱 소개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| 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커피 이야기 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| 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교육 이야기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Rect 58"/>
          <p:cNvSpPr/>
          <p:nvPr/>
        </p:nvSpPr>
        <p:spPr>
          <a:xfrm>
            <a:off x="218880" y="180000"/>
            <a:ext cx="6799320" cy="502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n>
                <a:solidFill>
                  <a:schemeClr val="dk1"/>
                </a:solidFill>
              </a:ln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230" name="Rect 59"/>
          <p:cNvSpPr/>
          <p:nvPr/>
        </p:nvSpPr>
        <p:spPr>
          <a:xfrm>
            <a:off x="396000" y="25200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31" name="Rect 60"/>
          <p:cNvSpPr/>
          <p:nvPr/>
        </p:nvSpPr>
        <p:spPr>
          <a:xfrm>
            <a:off x="1260000" y="252000"/>
            <a:ext cx="71136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기업명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32" name="Rect 61"/>
          <p:cNvSpPr/>
          <p:nvPr/>
        </p:nvSpPr>
        <p:spPr>
          <a:xfrm>
            <a:off x="2055960" y="253080"/>
            <a:ext cx="498240" cy="36216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메뉴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33" name="Rect 62"/>
          <p:cNvSpPr/>
          <p:nvPr/>
        </p:nvSpPr>
        <p:spPr>
          <a:xfrm>
            <a:off x="2664000" y="252000"/>
            <a:ext cx="71820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매장안내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34" name="Rect 63"/>
          <p:cNvSpPr/>
          <p:nvPr/>
        </p:nvSpPr>
        <p:spPr>
          <a:xfrm>
            <a:off x="8165520" y="452880"/>
            <a:ext cx="16837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메뉴바</a:t>
            </a:r>
            <a:r>
              <a:rPr b="0" lang="en-US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-</a:t>
            </a: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메뉴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35" name="Rect 64"/>
          <p:cNvSpPr/>
          <p:nvPr/>
        </p:nvSpPr>
        <p:spPr>
          <a:xfrm>
            <a:off x="218880" y="684000"/>
            <a:ext cx="6799320" cy="1474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신제품 홍보 이미지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36" name="Rect 65"/>
          <p:cNvSpPr/>
          <p:nvPr/>
        </p:nvSpPr>
        <p:spPr>
          <a:xfrm>
            <a:off x="218880" y="2159280"/>
            <a:ext cx="3418200" cy="18414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바로가기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37" name="Rect 66"/>
          <p:cNvSpPr/>
          <p:nvPr/>
        </p:nvSpPr>
        <p:spPr>
          <a:xfrm>
            <a:off x="3638880" y="2160000"/>
            <a:ext cx="3379320" cy="18414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바로가기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38" name="Rect 67"/>
          <p:cNvSpPr/>
          <p:nvPr/>
        </p:nvSpPr>
        <p:spPr>
          <a:xfrm>
            <a:off x="218880" y="4003200"/>
            <a:ext cx="3418200" cy="1798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바로가기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39" name="Rect 68"/>
          <p:cNvSpPr/>
          <p:nvPr/>
        </p:nvSpPr>
        <p:spPr>
          <a:xfrm>
            <a:off x="3638880" y="4003200"/>
            <a:ext cx="3379320" cy="1798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매장 검색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40" name="Rect 69"/>
          <p:cNvSpPr/>
          <p:nvPr/>
        </p:nvSpPr>
        <p:spPr>
          <a:xfrm>
            <a:off x="3852000" y="5292000"/>
            <a:ext cx="2767320" cy="358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검색란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41" name="Rect 70"/>
          <p:cNvSpPr/>
          <p:nvPr/>
        </p:nvSpPr>
        <p:spPr>
          <a:xfrm>
            <a:off x="218880" y="5803200"/>
            <a:ext cx="6799320" cy="4950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기업 정보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(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전화번호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, 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본사 위치 등등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42" name="Rect 71"/>
          <p:cNvSpPr/>
          <p:nvPr/>
        </p:nvSpPr>
        <p:spPr>
          <a:xfrm>
            <a:off x="6159960" y="576000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위로가기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43" name="Rect 72"/>
          <p:cNvSpPr/>
          <p:nvPr/>
        </p:nvSpPr>
        <p:spPr>
          <a:xfrm>
            <a:off x="218880" y="683280"/>
            <a:ext cx="6799320" cy="111564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신메뉴 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| 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커피 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| 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음료 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| 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아이스크림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/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디저트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4" name="Rect 80"/>
          <p:cNvSpPr/>
          <p:nvPr/>
        </p:nvSpPr>
        <p:spPr>
          <a:xfrm>
            <a:off x="218880" y="180000"/>
            <a:ext cx="6799320" cy="502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n>
                <a:solidFill>
                  <a:schemeClr val="dk1"/>
                </a:solidFill>
              </a:ln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245" name="Rect 81"/>
          <p:cNvSpPr/>
          <p:nvPr/>
        </p:nvSpPr>
        <p:spPr>
          <a:xfrm>
            <a:off x="396000" y="25200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46" name="Rect 82"/>
          <p:cNvSpPr/>
          <p:nvPr/>
        </p:nvSpPr>
        <p:spPr>
          <a:xfrm>
            <a:off x="1260000" y="252000"/>
            <a:ext cx="71136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기업명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47" name="Rect 87"/>
          <p:cNvSpPr/>
          <p:nvPr/>
        </p:nvSpPr>
        <p:spPr>
          <a:xfrm>
            <a:off x="2055960" y="253080"/>
            <a:ext cx="49824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메뉴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48" name="Rect 88"/>
          <p:cNvSpPr/>
          <p:nvPr/>
        </p:nvSpPr>
        <p:spPr>
          <a:xfrm>
            <a:off x="2664000" y="252000"/>
            <a:ext cx="718200" cy="36216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매장안내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49" name="Rect 89"/>
          <p:cNvSpPr/>
          <p:nvPr/>
        </p:nvSpPr>
        <p:spPr>
          <a:xfrm>
            <a:off x="8165520" y="452880"/>
            <a:ext cx="16837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메뉴바</a:t>
            </a:r>
            <a:r>
              <a:rPr b="0" lang="en-US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-</a:t>
            </a: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매장안내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50" name="Rect 90"/>
          <p:cNvSpPr/>
          <p:nvPr/>
        </p:nvSpPr>
        <p:spPr>
          <a:xfrm>
            <a:off x="218880" y="684000"/>
            <a:ext cx="6799320" cy="1474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신제품 홍보 이미지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51" name="Rect 91"/>
          <p:cNvSpPr/>
          <p:nvPr/>
        </p:nvSpPr>
        <p:spPr>
          <a:xfrm>
            <a:off x="218880" y="2159280"/>
            <a:ext cx="3418200" cy="18414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바로가기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52" name="Rect 92"/>
          <p:cNvSpPr/>
          <p:nvPr/>
        </p:nvSpPr>
        <p:spPr>
          <a:xfrm>
            <a:off x="3638880" y="2160000"/>
            <a:ext cx="3379320" cy="18414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바로가기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53" name="Rect 93"/>
          <p:cNvSpPr/>
          <p:nvPr/>
        </p:nvSpPr>
        <p:spPr>
          <a:xfrm>
            <a:off x="218880" y="4003200"/>
            <a:ext cx="3418200" cy="1798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바로가기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54" name="Rect 94"/>
          <p:cNvSpPr/>
          <p:nvPr/>
        </p:nvSpPr>
        <p:spPr>
          <a:xfrm>
            <a:off x="3638880" y="4003200"/>
            <a:ext cx="3379320" cy="1798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매장 검색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55" name="Rect 95"/>
          <p:cNvSpPr/>
          <p:nvPr/>
        </p:nvSpPr>
        <p:spPr>
          <a:xfrm>
            <a:off x="3852000" y="5292000"/>
            <a:ext cx="2767320" cy="358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검색란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56" name="Rect 96"/>
          <p:cNvSpPr/>
          <p:nvPr/>
        </p:nvSpPr>
        <p:spPr>
          <a:xfrm>
            <a:off x="218880" y="5803200"/>
            <a:ext cx="6799320" cy="4950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기업 정보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(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전화번호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, 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본사 위치 등등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57" name="Rect 97"/>
          <p:cNvSpPr/>
          <p:nvPr/>
        </p:nvSpPr>
        <p:spPr>
          <a:xfrm>
            <a:off x="6159960" y="576000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위로가기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58" name="Rect 98"/>
          <p:cNvSpPr/>
          <p:nvPr/>
        </p:nvSpPr>
        <p:spPr>
          <a:xfrm>
            <a:off x="218880" y="683280"/>
            <a:ext cx="6799320" cy="111564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매장찾기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9" name="Rect 73"/>
          <p:cNvSpPr/>
          <p:nvPr/>
        </p:nvSpPr>
        <p:spPr>
          <a:xfrm>
            <a:off x="218880" y="180000"/>
            <a:ext cx="6799320" cy="502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n>
                <a:solidFill>
                  <a:schemeClr val="dk1"/>
                </a:solidFill>
              </a:ln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260" name="Rect 74"/>
          <p:cNvSpPr/>
          <p:nvPr/>
        </p:nvSpPr>
        <p:spPr>
          <a:xfrm>
            <a:off x="396000" y="25200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61" name="Rect 75"/>
          <p:cNvSpPr/>
          <p:nvPr/>
        </p:nvSpPr>
        <p:spPr>
          <a:xfrm>
            <a:off x="1260000" y="252000"/>
            <a:ext cx="71136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기업명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62" name="Rect 76"/>
          <p:cNvSpPr/>
          <p:nvPr/>
        </p:nvSpPr>
        <p:spPr>
          <a:xfrm>
            <a:off x="2055960" y="253080"/>
            <a:ext cx="49824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메뉴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63" name="Rect 77"/>
          <p:cNvSpPr/>
          <p:nvPr/>
        </p:nvSpPr>
        <p:spPr>
          <a:xfrm>
            <a:off x="2664000" y="252000"/>
            <a:ext cx="71820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매장안내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64" name="Rect 78"/>
          <p:cNvSpPr/>
          <p:nvPr/>
        </p:nvSpPr>
        <p:spPr>
          <a:xfrm>
            <a:off x="8165520" y="452880"/>
            <a:ext cx="16837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매장안내</a:t>
            </a:r>
            <a:r>
              <a:rPr b="0" lang="en-US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-</a:t>
            </a: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매장검색</a:t>
            </a:r>
            <a:r>
              <a:rPr b="0" lang="en-US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1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65" name="Rect 83"/>
          <p:cNvSpPr/>
          <p:nvPr/>
        </p:nvSpPr>
        <p:spPr>
          <a:xfrm>
            <a:off x="218880" y="683280"/>
            <a:ext cx="6799320" cy="511884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매장 검색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66" name="Rect 84"/>
          <p:cNvSpPr/>
          <p:nvPr/>
        </p:nvSpPr>
        <p:spPr>
          <a:xfrm>
            <a:off x="2232000" y="1656000"/>
            <a:ext cx="2767320" cy="358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검색란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67" name="Rect 85"/>
          <p:cNvSpPr/>
          <p:nvPr/>
        </p:nvSpPr>
        <p:spPr>
          <a:xfrm>
            <a:off x="218880" y="5803200"/>
            <a:ext cx="6799320" cy="4950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기업 정보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(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전화번호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, 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본사 위치 등등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68" name="Rect 86"/>
          <p:cNvSpPr/>
          <p:nvPr/>
        </p:nvSpPr>
        <p:spPr>
          <a:xfrm>
            <a:off x="6159960" y="576000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위로가기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69" name="Rect 79"/>
          <p:cNvSpPr/>
          <p:nvPr/>
        </p:nvSpPr>
        <p:spPr>
          <a:xfrm>
            <a:off x="540000" y="2700000"/>
            <a:ext cx="6118920" cy="2878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예시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0" name="Rect 99"/>
          <p:cNvSpPr/>
          <p:nvPr/>
        </p:nvSpPr>
        <p:spPr>
          <a:xfrm>
            <a:off x="218880" y="180000"/>
            <a:ext cx="6799320" cy="502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n>
                <a:solidFill>
                  <a:schemeClr val="dk1"/>
                </a:solidFill>
              </a:ln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271" name="Rect 100"/>
          <p:cNvSpPr/>
          <p:nvPr/>
        </p:nvSpPr>
        <p:spPr>
          <a:xfrm>
            <a:off x="396000" y="25200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72" name="Rect 101"/>
          <p:cNvSpPr/>
          <p:nvPr/>
        </p:nvSpPr>
        <p:spPr>
          <a:xfrm>
            <a:off x="1260000" y="252000"/>
            <a:ext cx="71136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기업명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73" name="Rect 102"/>
          <p:cNvSpPr/>
          <p:nvPr/>
        </p:nvSpPr>
        <p:spPr>
          <a:xfrm>
            <a:off x="2055960" y="253080"/>
            <a:ext cx="49824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메뉴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74" name="Rect 103"/>
          <p:cNvSpPr/>
          <p:nvPr/>
        </p:nvSpPr>
        <p:spPr>
          <a:xfrm>
            <a:off x="2664000" y="252000"/>
            <a:ext cx="71820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매장안내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75" name="Rect 104"/>
          <p:cNvSpPr/>
          <p:nvPr/>
        </p:nvSpPr>
        <p:spPr>
          <a:xfrm>
            <a:off x="8165520" y="452880"/>
            <a:ext cx="16837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매장안내</a:t>
            </a:r>
            <a:r>
              <a:rPr b="0" lang="en-US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-</a:t>
            </a: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매장검색</a:t>
            </a:r>
            <a:r>
              <a:rPr b="0" lang="en-US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2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76" name="Rect 105"/>
          <p:cNvSpPr/>
          <p:nvPr/>
        </p:nvSpPr>
        <p:spPr>
          <a:xfrm>
            <a:off x="218880" y="683280"/>
            <a:ext cx="6799320" cy="511884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매장 개수 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: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77" name="Rect 106"/>
          <p:cNvSpPr/>
          <p:nvPr/>
        </p:nvSpPr>
        <p:spPr>
          <a:xfrm>
            <a:off x="2232000" y="1656000"/>
            <a:ext cx="2767320" cy="358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검색란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78" name="Rect 107"/>
          <p:cNvSpPr/>
          <p:nvPr/>
        </p:nvSpPr>
        <p:spPr>
          <a:xfrm>
            <a:off x="218880" y="5803200"/>
            <a:ext cx="6799320" cy="4950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기업 정보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(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전화번호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, 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본사 위치 등등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79" name="Rect 108"/>
          <p:cNvSpPr/>
          <p:nvPr/>
        </p:nvSpPr>
        <p:spPr>
          <a:xfrm>
            <a:off x="6159960" y="576000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위로가기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80" name="Rect 109"/>
          <p:cNvSpPr/>
          <p:nvPr/>
        </p:nvSpPr>
        <p:spPr>
          <a:xfrm>
            <a:off x="540000" y="2700000"/>
            <a:ext cx="6118920" cy="2878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매장 리스트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(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위치 정보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1" name="Rect 28"/>
          <p:cNvSpPr/>
          <p:nvPr/>
        </p:nvSpPr>
        <p:spPr>
          <a:xfrm>
            <a:off x="218880" y="180000"/>
            <a:ext cx="6799320" cy="502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n>
                <a:solidFill>
                  <a:schemeClr val="dk1"/>
                </a:solidFill>
              </a:ln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282" name="Rect 29"/>
          <p:cNvSpPr/>
          <p:nvPr/>
        </p:nvSpPr>
        <p:spPr>
          <a:xfrm>
            <a:off x="396000" y="25200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83" name="Rect 31"/>
          <p:cNvSpPr/>
          <p:nvPr/>
        </p:nvSpPr>
        <p:spPr>
          <a:xfrm>
            <a:off x="6336000" y="252000"/>
            <a:ext cx="498240" cy="362160"/>
          </a:xfrm>
          <a:prstGeom prst="roundRect">
            <a:avLst>
              <a:gd name="adj" fmla="val 16667"/>
            </a:avLst>
          </a:prstGeom>
          <a:solidFill>
            <a:srgbClr val="ffffff">
              <a:alpha val="90000"/>
            </a:srgbClr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메뉴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열기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84" name="Rect 33"/>
          <p:cNvSpPr/>
          <p:nvPr/>
        </p:nvSpPr>
        <p:spPr>
          <a:xfrm>
            <a:off x="8165520" y="452880"/>
            <a:ext cx="16837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홈페이지</a:t>
            </a:r>
            <a:r>
              <a:rPr b="0" lang="en-US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(</a:t>
            </a: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메뉴바 소형화</a:t>
            </a:r>
            <a:r>
              <a:rPr b="0" lang="en-US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O)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85" name="Rect 34"/>
          <p:cNvSpPr/>
          <p:nvPr/>
        </p:nvSpPr>
        <p:spPr>
          <a:xfrm>
            <a:off x="218880" y="684000"/>
            <a:ext cx="6799320" cy="1474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신제품 홍보 이미지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86" name="Rect 35"/>
          <p:cNvSpPr/>
          <p:nvPr/>
        </p:nvSpPr>
        <p:spPr>
          <a:xfrm>
            <a:off x="218880" y="2160000"/>
            <a:ext cx="3418200" cy="18414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바로가기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87" name="Rect 36"/>
          <p:cNvSpPr/>
          <p:nvPr/>
        </p:nvSpPr>
        <p:spPr>
          <a:xfrm>
            <a:off x="3638880" y="2160000"/>
            <a:ext cx="3379320" cy="18414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바로가기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88" name="Rect 37"/>
          <p:cNvSpPr/>
          <p:nvPr/>
        </p:nvSpPr>
        <p:spPr>
          <a:xfrm>
            <a:off x="218880" y="4003200"/>
            <a:ext cx="3418200" cy="1798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바로가기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89" name="Rect 38"/>
          <p:cNvSpPr/>
          <p:nvPr/>
        </p:nvSpPr>
        <p:spPr>
          <a:xfrm>
            <a:off x="3638880" y="4003200"/>
            <a:ext cx="3379320" cy="1798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매장 검색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90" name="Rect 39"/>
          <p:cNvSpPr/>
          <p:nvPr/>
        </p:nvSpPr>
        <p:spPr>
          <a:xfrm>
            <a:off x="3852000" y="5292000"/>
            <a:ext cx="2767320" cy="358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검색란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91" name="Rect 40"/>
          <p:cNvSpPr/>
          <p:nvPr/>
        </p:nvSpPr>
        <p:spPr>
          <a:xfrm>
            <a:off x="218880" y="5803200"/>
            <a:ext cx="6799320" cy="4950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기업 정보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(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전화번호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, 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본사 위치 등등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92" name="Rect 41"/>
          <p:cNvSpPr/>
          <p:nvPr/>
        </p:nvSpPr>
        <p:spPr>
          <a:xfrm>
            <a:off x="6159960" y="576000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위로가기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3" name="Rect 15"/>
          <p:cNvSpPr/>
          <p:nvPr/>
        </p:nvSpPr>
        <p:spPr>
          <a:xfrm>
            <a:off x="218880" y="180000"/>
            <a:ext cx="6799320" cy="502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n>
                <a:solidFill>
                  <a:schemeClr val="dk1"/>
                </a:solidFill>
              </a:ln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294" name="Rect 16"/>
          <p:cNvSpPr/>
          <p:nvPr/>
        </p:nvSpPr>
        <p:spPr>
          <a:xfrm>
            <a:off x="396000" y="25200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95" name="Rect 17"/>
          <p:cNvSpPr/>
          <p:nvPr/>
        </p:nvSpPr>
        <p:spPr>
          <a:xfrm>
            <a:off x="6336000" y="252000"/>
            <a:ext cx="49824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메뉴 닫기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96" name="Rect 18"/>
          <p:cNvSpPr/>
          <p:nvPr/>
        </p:nvSpPr>
        <p:spPr>
          <a:xfrm>
            <a:off x="8165520" y="452880"/>
            <a:ext cx="16837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홈페이지</a:t>
            </a:r>
            <a:r>
              <a:rPr b="0" lang="en-US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(</a:t>
            </a: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메뉴바 소형화</a:t>
            </a:r>
            <a:r>
              <a:rPr b="0" lang="en-US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O)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97" name="Rect 19"/>
          <p:cNvSpPr/>
          <p:nvPr/>
        </p:nvSpPr>
        <p:spPr>
          <a:xfrm>
            <a:off x="218880" y="684000"/>
            <a:ext cx="6799320" cy="1474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신제품 홍보 이미지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98" name="Rect 20"/>
          <p:cNvSpPr/>
          <p:nvPr/>
        </p:nvSpPr>
        <p:spPr>
          <a:xfrm>
            <a:off x="218880" y="2160000"/>
            <a:ext cx="3418200" cy="18414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바로가기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99" name="Rect 21"/>
          <p:cNvSpPr/>
          <p:nvPr/>
        </p:nvSpPr>
        <p:spPr>
          <a:xfrm>
            <a:off x="3638880" y="2160000"/>
            <a:ext cx="3379320" cy="18414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바로가기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00" name="Rect 22"/>
          <p:cNvSpPr/>
          <p:nvPr/>
        </p:nvSpPr>
        <p:spPr>
          <a:xfrm>
            <a:off x="218880" y="4003200"/>
            <a:ext cx="3418200" cy="1798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바로가기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01" name="Rect 23"/>
          <p:cNvSpPr/>
          <p:nvPr/>
        </p:nvSpPr>
        <p:spPr>
          <a:xfrm>
            <a:off x="3638880" y="4003200"/>
            <a:ext cx="3379320" cy="1798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매장 검색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02" name="Rect 24"/>
          <p:cNvSpPr/>
          <p:nvPr/>
        </p:nvSpPr>
        <p:spPr>
          <a:xfrm>
            <a:off x="3852000" y="5292000"/>
            <a:ext cx="2767320" cy="358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검색란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03" name="Rect 25"/>
          <p:cNvSpPr/>
          <p:nvPr/>
        </p:nvSpPr>
        <p:spPr>
          <a:xfrm>
            <a:off x="218880" y="5803200"/>
            <a:ext cx="6799320" cy="4950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기업 정보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(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전화번호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, 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본사 위치 등등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04" name="Rect 26"/>
          <p:cNvSpPr/>
          <p:nvPr/>
        </p:nvSpPr>
        <p:spPr>
          <a:xfrm>
            <a:off x="6159960" y="576000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위로가기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05" name="Rect 27"/>
          <p:cNvSpPr/>
          <p:nvPr/>
        </p:nvSpPr>
        <p:spPr>
          <a:xfrm>
            <a:off x="3060000" y="683640"/>
            <a:ext cx="3958560" cy="561456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06" name="Rect 30"/>
          <p:cNvSpPr/>
          <p:nvPr/>
        </p:nvSpPr>
        <p:spPr>
          <a:xfrm>
            <a:off x="3420000" y="1080000"/>
            <a:ext cx="3418560" cy="538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기업명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07" name="Rect 32"/>
          <p:cNvSpPr/>
          <p:nvPr/>
        </p:nvSpPr>
        <p:spPr>
          <a:xfrm>
            <a:off x="3420000" y="1800000"/>
            <a:ext cx="3418560" cy="538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메뉴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08" name="Rect 42"/>
          <p:cNvSpPr/>
          <p:nvPr/>
        </p:nvSpPr>
        <p:spPr>
          <a:xfrm>
            <a:off x="3420000" y="2520000"/>
            <a:ext cx="3418200" cy="538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매장찾기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Rect 110"/>
          <p:cNvSpPr/>
          <p:nvPr/>
        </p:nvSpPr>
        <p:spPr>
          <a:xfrm>
            <a:off x="218880" y="180000"/>
            <a:ext cx="6799320" cy="502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n>
                <a:solidFill>
                  <a:schemeClr val="dk1"/>
                </a:solidFill>
              </a:ln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310" name="Rect 111"/>
          <p:cNvSpPr/>
          <p:nvPr/>
        </p:nvSpPr>
        <p:spPr>
          <a:xfrm>
            <a:off x="396000" y="25200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11" name="Rect 113"/>
          <p:cNvSpPr/>
          <p:nvPr/>
        </p:nvSpPr>
        <p:spPr>
          <a:xfrm>
            <a:off x="8165520" y="452880"/>
            <a:ext cx="16837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9640" rIns="89640" tIns="46440" bIns="4644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기업명</a:t>
            </a:r>
            <a:r>
              <a:rPr b="0" lang="en-US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-CEO </a:t>
            </a: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인사말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12" name="Rect 114"/>
          <p:cNvSpPr/>
          <p:nvPr/>
        </p:nvSpPr>
        <p:spPr>
          <a:xfrm>
            <a:off x="3055320" y="700560"/>
            <a:ext cx="3963600" cy="510156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CEO 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인사말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13" name="Rect 120"/>
          <p:cNvSpPr/>
          <p:nvPr/>
        </p:nvSpPr>
        <p:spPr>
          <a:xfrm>
            <a:off x="218880" y="5803200"/>
            <a:ext cx="6799320" cy="4950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기업 정보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(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전화번호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, 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본사 위치 등등</a:t>
            </a: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14" name="Rect 121"/>
          <p:cNvSpPr/>
          <p:nvPr/>
        </p:nvSpPr>
        <p:spPr>
          <a:xfrm>
            <a:off x="6159960" y="5760000"/>
            <a:ext cx="498240" cy="3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위로가기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15" name="Rect 112"/>
          <p:cNvSpPr/>
          <p:nvPr/>
        </p:nvSpPr>
        <p:spPr>
          <a:xfrm>
            <a:off x="1260000" y="251640"/>
            <a:ext cx="71136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chemeClr val="dk1"/>
                </a:solidFill>
                <a:latin typeface="맑은 고딕"/>
                <a:ea typeface="맑은 고딕"/>
              </a:rPr>
              <a:t>기업명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16" name="Rect 115"/>
          <p:cNvSpPr/>
          <p:nvPr/>
        </p:nvSpPr>
        <p:spPr>
          <a:xfrm>
            <a:off x="2055960" y="252720"/>
            <a:ext cx="49824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메뉴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17" name="Rect 116"/>
          <p:cNvSpPr/>
          <p:nvPr/>
        </p:nvSpPr>
        <p:spPr>
          <a:xfrm>
            <a:off x="2664000" y="251640"/>
            <a:ext cx="718200" cy="36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700" spc="-1" strike="noStrike">
                <a:solidFill>
                  <a:schemeClr val="dk1"/>
                </a:solidFill>
                <a:latin typeface="맑은 고딕"/>
                <a:ea typeface="맑은 고딕"/>
              </a:rPr>
              <a:t>매장안내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18" name="Rect 117"/>
          <p:cNvSpPr/>
          <p:nvPr/>
        </p:nvSpPr>
        <p:spPr>
          <a:xfrm>
            <a:off x="218880" y="684000"/>
            <a:ext cx="2840040" cy="237492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CEO 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사진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19" name="Rect 118"/>
          <p:cNvSpPr/>
          <p:nvPr/>
        </p:nvSpPr>
        <p:spPr>
          <a:xfrm>
            <a:off x="214200" y="3060000"/>
            <a:ext cx="2840040" cy="274212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CEO </a:t>
            </a:r>
            <a:r>
              <a:rPr b="0" lang="ko-KR" sz="18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맑은 고딕"/>
              </a:rPr>
              <a:t>경력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Application>LibreOffice/24.2.4.2$Windows_X86_64 LibreOffice_project/51a6219feb6075d9a4c46691dcfe0cd9c4fff3c2</Application>
  <AppVersion>15.0000</AppVersion>
  <Pages>19</Pages>
  <Words>863</Words>
  <Characters>0</Characters>
  <CharactersWithSpaces>0</CharactersWithSpaces>
  <Paragraphs>458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주진우</dc:creator>
  <dc:description/>
  <dc:language>ko-KR</dc:language>
  <cp:lastModifiedBy/>
  <dcterms:modified xsi:type="dcterms:W3CDTF">2024-07-18T10:59:31Z</dcterms:modified>
  <cp:revision>12</cp:revision>
  <dc:subject>SERENDIPITY</dc:subject>
  <dc:title>화면설계서 템플릿 Ver 1.01</dc:title>
  <cp:version>9.104.211.52078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사용자 지정</vt:lpwstr>
  </property>
  <property fmtid="{D5CDD505-2E9C-101B-9397-08002B2CF9AE}" pid="4" name="Slides">
    <vt:i4>18</vt:i4>
  </property>
</Properties>
</file>