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</p:sldMasterIdLst>
  <p:sldIdLst>
    <p:sldId id="256" r:id="rId27"/>
    <p:sldId id="257" r:id="rId28"/>
    <p:sldId id="258" r:id="rId29"/>
    <p:sldId id="259" r:id="rId3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9240" cy="14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70;p17"/>
          <p:cNvSpPr/>
          <p:nvPr/>
        </p:nvSpPr>
        <p:spPr>
          <a:xfrm rot="3180000">
            <a:off x="157680" y="21679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0" name="Google Shape;171;p17"/>
          <p:cNvSpPr/>
          <p:nvPr/>
        </p:nvSpPr>
        <p:spPr>
          <a:xfrm>
            <a:off x="3090600" y="47307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1" name="Google Shape;172;p17"/>
          <p:cNvSpPr/>
          <p:nvPr/>
        </p:nvSpPr>
        <p:spPr>
          <a:xfrm>
            <a:off x="5657040" y="365760"/>
            <a:ext cx="257400" cy="137520"/>
          </a:xfrm>
          <a:custGeom>
            <a:avLst/>
            <a:gdLst>
              <a:gd name="textAreaLeft" fmla="*/ 0 w 257400"/>
              <a:gd name="textAreaRight" fmla="*/ 25848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2" name="Google Shape;173;p17"/>
          <p:cNvSpPr/>
          <p:nvPr/>
        </p:nvSpPr>
        <p:spPr>
          <a:xfrm rot="3360000">
            <a:off x="8663400" y="154620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3" name="Google Shape;174;p17"/>
          <p:cNvSpPr/>
          <p:nvPr/>
        </p:nvSpPr>
        <p:spPr>
          <a:xfrm rot="15960000">
            <a:off x="6109200" y="457488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4" name="Google Shape;175;p17"/>
          <p:cNvSpPr/>
          <p:nvPr/>
        </p:nvSpPr>
        <p:spPr>
          <a:xfrm rot="18600000">
            <a:off x="2307240" y="-25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5" name="Google Shape;176;p17"/>
          <p:cNvSpPr/>
          <p:nvPr/>
        </p:nvSpPr>
        <p:spPr>
          <a:xfrm rot="3360000">
            <a:off x="210240" y="3988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6" name="Google Shape;177;p17"/>
          <p:cNvSpPr/>
          <p:nvPr/>
        </p:nvSpPr>
        <p:spPr>
          <a:xfrm>
            <a:off x="8719200" y="3259440"/>
            <a:ext cx="351360" cy="290880"/>
          </a:xfrm>
          <a:custGeom>
            <a:avLst/>
            <a:gdLst>
              <a:gd name="textAreaLeft" fmla="*/ 0 w 351360"/>
              <a:gd name="textAreaRight" fmla="*/ 352440 w 351360"/>
              <a:gd name="textAreaTop" fmla="*/ 0 h 290880"/>
              <a:gd name="textAreaBottom" fmla="*/ 291960 h 290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88;p18"/>
          <p:cNvSpPr/>
          <p:nvPr/>
        </p:nvSpPr>
        <p:spPr>
          <a:xfrm rot="3180000">
            <a:off x="257400" y="44316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8" name="Google Shape;189;p18"/>
          <p:cNvSpPr/>
          <p:nvPr/>
        </p:nvSpPr>
        <p:spPr>
          <a:xfrm>
            <a:off x="5822280" y="47307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9" name="Google Shape;190;p18"/>
          <p:cNvSpPr/>
          <p:nvPr/>
        </p:nvSpPr>
        <p:spPr>
          <a:xfrm>
            <a:off x="5657040" y="255960"/>
            <a:ext cx="257400" cy="137520"/>
          </a:xfrm>
          <a:custGeom>
            <a:avLst/>
            <a:gdLst>
              <a:gd name="textAreaLeft" fmla="*/ 0 w 257400"/>
              <a:gd name="textAreaRight" fmla="*/ 25848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0" name="Google Shape;191;p18"/>
          <p:cNvSpPr/>
          <p:nvPr/>
        </p:nvSpPr>
        <p:spPr>
          <a:xfrm rot="3360000">
            <a:off x="8438400" y="345492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1" name="Google Shape;192;p18"/>
          <p:cNvSpPr/>
          <p:nvPr/>
        </p:nvSpPr>
        <p:spPr>
          <a:xfrm rot="17460000">
            <a:off x="2167560" y="458280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2" name="Google Shape;193;p18"/>
          <p:cNvSpPr/>
          <p:nvPr/>
        </p:nvSpPr>
        <p:spPr>
          <a:xfrm rot="18600000">
            <a:off x="2307240" y="-25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3" name="Google Shape;194;p18"/>
          <p:cNvSpPr/>
          <p:nvPr/>
        </p:nvSpPr>
        <p:spPr>
          <a:xfrm rot="3360000">
            <a:off x="309960" y="26625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4" name="Google Shape;195;p18"/>
          <p:cNvSpPr/>
          <p:nvPr/>
        </p:nvSpPr>
        <p:spPr>
          <a:xfrm rot="2700000">
            <a:off x="8650800" y="2072520"/>
            <a:ext cx="351360" cy="290880"/>
          </a:xfrm>
          <a:custGeom>
            <a:avLst/>
            <a:gdLst>
              <a:gd name="textAreaLeft" fmla="*/ 0 w 351360"/>
              <a:gd name="textAreaRight" fmla="*/ 352440 w 351360"/>
              <a:gd name="textAreaTop" fmla="*/ 0 h 290880"/>
              <a:gd name="textAreaBottom" fmla="*/ 291960 h 290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210;p19"/>
          <p:cNvSpPr/>
          <p:nvPr/>
        </p:nvSpPr>
        <p:spPr>
          <a:xfrm rot="3180000">
            <a:off x="111240" y="33541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6" name="Google Shape;211;p19"/>
          <p:cNvSpPr/>
          <p:nvPr/>
        </p:nvSpPr>
        <p:spPr>
          <a:xfrm>
            <a:off x="3098880" y="46659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7" name="Google Shape;212;p19"/>
          <p:cNvSpPr/>
          <p:nvPr/>
        </p:nvSpPr>
        <p:spPr>
          <a:xfrm rot="8820000">
            <a:off x="2341440" y="138960"/>
            <a:ext cx="257400" cy="137520"/>
          </a:xfrm>
          <a:custGeom>
            <a:avLst/>
            <a:gdLst>
              <a:gd name="textAreaLeft" fmla="*/ 0 w 257400"/>
              <a:gd name="textAreaRight" fmla="*/ 25848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8" name="Google Shape;213;p19"/>
          <p:cNvSpPr/>
          <p:nvPr/>
        </p:nvSpPr>
        <p:spPr>
          <a:xfrm rot="10560000">
            <a:off x="8672400" y="23320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9" name="Google Shape;214;p19"/>
          <p:cNvSpPr/>
          <p:nvPr/>
        </p:nvSpPr>
        <p:spPr>
          <a:xfrm rot="17460000">
            <a:off x="5902200" y="468360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" name="Google Shape;215;p19"/>
          <p:cNvSpPr/>
          <p:nvPr/>
        </p:nvSpPr>
        <p:spPr>
          <a:xfrm rot="18600000">
            <a:off x="5233680" y="13464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1" name="Google Shape;216;p19"/>
          <p:cNvSpPr/>
          <p:nvPr/>
        </p:nvSpPr>
        <p:spPr>
          <a:xfrm rot="3360000">
            <a:off x="348480" y="19378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2" name="Google Shape;217;p19"/>
          <p:cNvSpPr/>
          <p:nvPr/>
        </p:nvSpPr>
        <p:spPr>
          <a:xfrm rot="1920000">
            <a:off x="8525520" y="3518640"/>
            <a:ext cx="351360" cy="290880"/>
          </a:xfrm>
          <a:custGeom>
            <a:avLst/>
            <a:gdLst>
              <a:gd name="textAreaLeft" fmla="*/ 0 w 351360"/>
              <a:gd name="textAreaRight" fmla="*/ 352440 w 351360"/>
              <a:gd name="textAreaTop" fmla="*/ 0 h 290880"/>
              <a:gd name="textAreaBottom" fmla="*/ 291960 h 290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3" name="Google Shape;218;p19"/>
          <p:cNvSpPr/>
          <p:nvPr/>
        </p:nvSpPr>
        <p:spPr>
          <a:xfrm>
            <a:off x="265320" y="39132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226;p20"/>
          <p:cNvSpPr/>
          <p:nvPr/>
        </p:nvSpPr>
        <p:spPr>
          <a:xfrm flipH="1">
            <a:off x="5800680" y="472752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5" name="Google Shape;227;p20"/>
          <p:cNvSpPr/>
          <p:nvPr/>
        </p:nvSpPr>
        <p:spPr>
          <a:xfrm flipH="1" rot="12780000">
            <a:off x="6354720" y="387720"/>
            <a:ext cx="257400" cy="137520"/>
          </a:xfrm>
          <a:custGeom>
            <a:avLst/>
            <a:gdLst>
              <a:gd name="textAreaLeft" fmla="*/ -720 w 257400"/>
              <a:gd name="textAreaRight" fmla="*/ 257760 w 257400"/>
              <a:gd name="textAreaTop" fmla="*/ 0 h 137520"/>
              <a:gd name="textAreaBottom" fmla="*/ 13824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6" name="Google Shape;228;p20"/>
          <p:cNvSpPr/>
          <p:nvPr/>
        </p:nvSpPr>
        <p:spPr>
          <a:xfrm flipH="1" rot="11040000">
            <a:off x="273600" y="39204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7" name="Google Shape;229;p20"/>
          <p:cNvSpPr/>
          <p:nvPr/>
        </p:nvSpPr>
        <p:spPr>
          <a:xfrm flipH="1" rot="4140000">
            <a:off x="2094480" y="4626000"/>
            <a:ext cx="351360" cy="453240"/>
          </a:xfrm>
          <a:custGeom>
            <a:avLst/>
            <a:gdLst>
              <a:gd name="textAreaLeft" fmla="*/ 720 w 351360"/>
              <a:gd name="textAreaRight" fmla="*/ 353160 w 351360"/>
              <a:gd name="textAreaTop" fmla="*/ 0 h 453240"/>
              <a:gd name="textAreaBottom" fmla="*/ 454320 h 45324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8" name="Google Shape;230;p20"/>
          <p:cNvSpPr/>
          <p:nvPr/>
        </p:nvSpPr>
        <p:spPr>
          <a:xfrm flipH="1" rot="3000000">
            <a:off x="3153240" y="76680"/>
            <a:ext cx="351360" cy="452520"/>
          </a:xfrm>
          <a:custGeom>
            <a:avLst/>
            <a:gdLst>
              <a:gd name="textAreaLeft" fmla="*/ 720 w 351360"/>
              <a:gd name="textAreaRight" fmla="*/ 353160 w 351360"/>
              <a:gd name="textAreaTop" fmla="*/ 0 h 452520"/>
              <a:gd name="textAreaBottom" fmla="*/ 453240 h 45252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9" name="Google Shape;231;p20"/>
          <p:cNvSpPr/>
          <p:nvPr/>
        </p:nvSpPr>
        <p:spPr>
          <a:xfrm flipH="1" rot="18240000">
            <a:off x="8613360" y="249372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0" name="Google Shape;232;p20"/>
          <p:cNvSpPr/>
          <p:nvPr/>
        </p:nvSpPr>
        <p:spPr>
          <a:xfrm flipH="1" rot="19680000">
            <a:off x="50760" y="3088800"/>
            <a:ext cx="352080" cy="290880"/>
          </a:xfrm>
          <a:custGeom>
            <a:avLst/>
            <a:gdLst>
              <a:gd name="textAreaLeft" fmla="*/ 720 w 352080"/>
              <a:gd name="textAreaRight" fmla="*/ 353880 w 352080"/>
              <a:gd name="textAreaTop" fmla="*/ 0 h 290880"/>
              <a:gd name="textAreaBottom" fmla="*/ 291960 h 290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1" name="Google Shape;233;p20"/>
          <p:cNvSpPr/>
          <p:nvPr/>
        </p:nvSpPr>
        <p:spPr>
          <a:xfrm flipH="1">
            <a:off x="8613000" y="17388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2" name="Google Shape;234;p20"/>
          <p:cNvSpPr/>
          <p:nvPr/>
        </p:nvSpPr>
        <p:spPr>
          <a:xfrm flipH="1" rot="2700000">
            <a:off x="8353080" y="4666680"/>
            <a:ext cx="352440" cy="290880"/>
          </a:xfrm>
          <a:custGeom>
            <a:avLst/>
            <a:gdLst>
              <a:gd name="textAreaLeft" fmla="*/ -720 w 352440"/>
              <a:gd name="textAreaRight" fmla="*/ 352800 w 352440"/>
              <a:gd name="textAreaTop" fmla="*/ 0 h 290880"/>
              <a:gd name="textAreaBottom" fmla="*/ 291960 h 290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20;p3"/>
          <p:cNvSpPr/>
          <p:nvPr/>
        </p:nvSpPr>
        <p:spPr>
          <a:xfrm rot="7800000">
            <a:off x="6316200" y="470160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4" name="Google Shape;21;p3"/>
          <p:cNvSpPr/>
          <p:nvPr/>
        </p:nvSpPr>
        <p:spPr>
          <a:xfrm rot="12780000">
            <a:off x="2396880" y="477324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5" name="Google Shape;22;p3"/>
          <p:cNvSpPr/>
          <p:nvPr/>
        </p:nvSpPr>
        <p:spPr>
          <a:xfrm rot="15000000">
            <a:off x="2833200" y="189000"/>
            <a:ext cx="257400" cy="137520"/>
          </a:xfrm>
          <a:custGeom>
            <a:avLst/>
            <a:gdLst>
              <a:gd name="textAreaLeft" fmla="*/ 0 w 257400"/>
              <a:gd name="textAreaRight" fmla="*/ 25848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6" name="Google Shape;23;p3"/>
          <p:cNvSpPr/>
          <p:nvPr/>
        </p:nvSpPr>
        <p:spPr>
          <a:xfrm rot="3360000">
            <a:off x="5798880" y="2559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7" name="Google Shape;24;p3"/>
          <p:cNvSpPr/>
          <p:nvPr/>
        </p:nvSpPr>
        <p:spPr>
          <a:xfrm rot="17220000">
            <a:off x="281160" y="442764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8" name="Google Shape;25;p3"/>
          <p:cNvSpPr/>
          <p:nvPr/>
        </p:nvSpPr>
        <p:spPr>
          <a:xfrm rot="7380000">
            <a:off x="8768160" y="24616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9" name="Google Shape;26;p3"/>
          <p:cNvSpPr/>
          <p:nvPr/>
        </p:nvSpPr>
        <p:spPr>
          <a:xfrm rot="3360000">
            <a:off x="179280" y="30448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0" name="Google Shape;27;p3"/>
          <p:cNvSpPr/>
          <p:nvPr/>
        </p:nvSpPr>
        <p:spPr>
          <a:xfrm rot="2520000">
            <a:off x="4336560" y="47091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5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237;p21"/>
          <p:cNvSpPr/>
          <p:nvPr/>
        </p:nvSpPr>
        <p:spPr>
          <a:xfrm>
            <a:off x="2717640" y="3415680"/>
            <a:ext cx="3708000" cy="7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t">
            <a:noAutofit/>
          </a:bodyPr>
          <a:p>
            <a:pPr algn="ct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2"/>
                </a:solidFill>
                <a:latin typeface="Fira Sans"/>
                <a:ea typeface="Fira Sans"/>
              </a:rPr>
              <a:t>CREDITS: This presentation template was created by </a:t>
            </a:r>
            <a:r>
              <a:rPr b="1" lang="en-US" sz="1200" spc="-1" strike="noStrike" u="sng">
                <a:solidFill>
                  <a:schemeClr val="lt2"/>
                </a:solidFill>
                <a:uFillTx/>
                <a:latin typeface="Fira Sans"/>
                <a:ea typeface="Fira Sans"/>
                <a:hlinkClick r:id="rId2"/>
              </a:rPr>
              <a:t>Slidesgo</a:t>
            </a:r>
            <a:r>
              <a:rPr b="0" lang="en-US" sz="1200" spc="-1" strike="noStrike">
                <a:solidFill>
                  <a:schemeClr val="lt2"/>
                </a:solidFill>
                <a:latin typeface="Fira Sans"/>
                <a:ea typeface="Fira Sans"/>
              </a:rPr>
              <a:t>, including icons by </a:t>
            </a:r>
            <a:r>
              <a:rPr b="1" lang="en-US" sz="1200" spc="-1" strike="noStrike" u="sng">
                <a:solidFill>
                  <a:schemeClr val="lt2"/>
                </a:solidFill>
                <a:uFillTx/>
                <a:latin typeface="Fira Sans"/>
                <a:ea typeface="Fira Sans"/>
                <a:hlinkClick r:id="rId3"/>
              </a:rPr>
              <a:t>Flaticon</a:t>
            </a:r>
            <a:r>
              <a:rPr b="1" lang="en-US" sz="1200" spc="-1" strike="noStrike">
                <a:solidFill>
                  <a:schemeClr val="lt2"/>
                </a:solidFill>
                <a:latin typeface="Fira Sans"/>
                <a:ea typeface="Fira Sans"/>
              </a:rPr>
              <a:t> </a:t>
            </a:r>
            <a:r>
              <a:rPr b="0" lang="en-US" sz="1200" spc="-1" strike="noStrike">
                <a:solidFill>
                  <a:schemeClr val="lt2"/>
                </a:solidFill>
                <a:latin typeface="Fira Sans"/>
                <a:ea typeface="Fira Sans"/>
              </a:rPr>
              <a:t>and infographics &amp; images by </a:t>
            </a:r>
            <a:r>
              <a:rPr b="1" lang="en-US" sz="1200" spc="-1" strike="noStrike" u="sng">
                <a:solidFill>
                  <a:schemeClr val="lt2"/>
                </a:solidFill>
                <a:uFillTx/>
                <a:latin typeface="Fira Sans"/>
                <a:ea typeface="Fira Sans"/>
                <a:hlinkClick r:id="rId4"/>
              </a:rPr>
              <a:t>Freepik</a:t>
            </a:r>
            <a:endParaRPr b="0" lang="en-US" sz="1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Google Shape;239;p21"/>
          <p:cNvSpPr/>
          <p:nvPr/>
        </p:nvSpPr>
        <p:spPr>
          <a:xfrm rot="4500000">
            <a:off x="281520" y="2473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5" name="Google Shape;240;p21"/>
          <p:cNvSpPr/>
          <p:nvPr/>
        </p:nvSpPr>
        <p:spPr>
          <a:xfrm>
            <a:off x="2529720" y="47937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6" name="Google Shape;241;p21"/>
          <p:cNvSpPr/>
          <p:nvPr/>
        </p:nvSpPr>
        <p:spPr>
          <a:xfrm rot="15000000">
            <a:off x="2833200" y="189000"/>
            <a:ext cx="257400" cy="137520"/>
          </a:xfrm>
          <a:custGeom>
            <a:avLst/>
            <a:gdLst>
              <a:gd name="textAreaLeft" fmla="*/ 0 w 257400"/>
              <a:gd name="textAreaRight" fmla="*/ 25848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7" name="Google Shape;242;p21"/>
          <p:cNvSpPr/>
          <p:nvPr/>
        </p:nvSpPr>
        <p:spPr>
          <a:xfrm rot="3360000">
            <a:off x="6660000" y="17892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8" name="Google Shape;243;p21"/>
          <p:cNvSpPr/>
          <p:nvPr/>
        </p:nvSpPr>
        <p:spPr>
          <a:xfrm rot="17220000">
            <a:off x="5945400" y="45745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9" name="Google Shape;244;p21"/>
          <p:cNvSpPr/>
          <p:nvPr/>
        </p:nvSpPr>
        <p:spPr>
          <a:xfrm rot="7380000">
            <a:off x="8791560" y="20170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0" name="Google Shape;245;p21"/>
          <p:cNvSpPr/>
          <p:nvPr/>
        </p:nvSpPr>
        <p:spPr>
          <a:xfrm rot="3360000">
            <a:off x="179280" y="30448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1" name="Google Shape;246;p21"/>
          <p:cNvSpPr/>
          <p:nvPr/>
        </p:nvSpPr>
        <p:spPr>
          <a:xfrm rot="2520000">
            <a:off x="8717400" y="479304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2" name="Google Shape;247;p21"/>
          <p:cNvSpPr/>
          <p:nvPr/>
        </p:nvSpPr>
        <p:spPr>
          <a:xfrm rot="15000000">
            <a:off x="173520" y="4870440"/>
            <a:ext cx="257400" cy="137520"/>
          </a:xfrm>
          <a:custGeom>
            <a:avLst/>
            <a:gdLst>
              <a:gd name="textAreaLeft" fmla="*/ 0 w 257400"/>
              <a:gd name="textAreaRight" fmla="*/ 25848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3" name="Google Shape;248;p21"/>
          <p:cNvSpPr/>
          <p:nvPr/>
        </p:nvSpPr>
        <p:spPr>
          <a:xfrm rot="12960000">
            <a:off x="8738280" y="1735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5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250;p22"/>
          <p:cNvSpPr/>
          <p:nvPr/>
        </p:nvSpPr>
        <p:spPr>
          <a:xfrm rot="3180000">
            <a:off x="157680" y="21679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5" name="Google Shape;251;p22"/>
          <p:cNvSpPr/>
          <p:nvPr/>
        </p:nvSpPr>
        <p:spPr>
          <a:xfrm>
            <a:off x="3090600" y="47307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6" name="Google Shape;252;p22"/>
          <p:cNvSpPr/>
          <p:nvPr/>
        </p:nvSpPr>
        <p:spPr>
          <a:xfrm>
            <a:off x="5657040" y="365760"/>
            <a:ext cx="257400" cy="137520"/>
          </a:xfrm>
          <a:custGeom>
            <a:avLst/>
            <a:gdLst>
              <a:gd name="textAreaLeft" fmla="*/ 0 w 257400"/>
              <a:gd name="textAreaRight" fmla="*/ 25848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7" name="Google Shape;253;p22"/>
          <p:cNvSpPr/>
          <p:nvPr/>
        </p:nvSpPr>
        <p:spPr>
          <a:xfrm rot="3360000">
            <a:off x="8663400" y="154620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8" name="Google Shape;254;p22"/>
          <p:cNvSpPr/>
          <p:nvPr/>
        </p:nvSpPr>
        <p:spPr>
          <a:xfrm rot="15960000">
            <a:off x="6109200" y="457488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9" name="Google Shape;255;p22"/>
          <p:cNvSpPr/>
          <p:nvPr/>
        </p:nvSpPr>
        <p:spPr>
          <a:xfrm rot="18600000">
            <a:off x="2307240" y="-25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0" name="Google Shape;256;p22"/>
          <p:cNvSpPr/>
          <p:nvPr/>
        </p:nvSpPr>
        <p:spPr>
          <a:xfrm rot="3360000">
            <a:off x="210240" y="3988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1" name="Google Shape;257;p22"/>
          <p:cNvSpPr/>
          <p:nvPr/>
        </p:nvSpPr>
        <p:spPr>
          <a:xfrm>
            <a:off x="8719200" y="3259440"/>
            <a:ext cx="351360" cy="290880"/>
          </a:xfrm>
          <a:custGeom>
            <a:avLst/>
            <a:gdLst>
              <a:gd name="textAreaLeft" fmla="*/ 0 w 351360"/>
              <a:gd name="textAreaRight" fmla="*/ 352440 w 351360"/>
              <a:gd name="textAreaTop" fmla="*/ 0 h 290880"/>
              <a:gd name="textAreaBottom" fmla="*/ 291960 h 290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12" name="Google Shape;258;p22"/>
          <p:cNvGrpSpPr/>
          <p:nvPr/>
        </p:nvGrpSpPr>
        <p:grpSpPr>
          <a:xfrm>
            <a:off x="179280" y="3672360"/>
            <a:ext cx="1398600" cy="1318320"/>
            <a:chOff x="179280" y="3672360"/>
            <a:chExt cx="1398600" cy="1318320"/>
          </a:xfrm>
        </p:grpSpPr>
        <p:sp>
          <p:nvSpPr>
            <p:cNvPr id="113" name="Google Shape;259;p22"/>
            <p:cNvSpPr/>
            <p:nvPr/>
          </p:nvSpPr>
          <p:spPr>
            <a:xfrm flipH="1">
              <a:off x="178920" y="3672360"/>
              <a:ext cx="1398600" cy="1318320"/>
            </a:xfrm>
            <a:custGeom>
              <a:avLst/>
              <a:gdLst>
                <a:gd name="textAreaLeft" fmla="*/ -720 w 1398600"/>
                <a:gd name="textAreaRight" fmla="*/ 1398960 w 1398600"/>
                <a:gd name="textAreaTop" fmla="*/ 0 h 1318320"/>
                <a:gd name="textAreaBottom" fmla="*/ 1319400 h 1318320"/>
              </a:gdLst>
              <a:ahLst/>
              <a:rect l="textAreaLeft" t="textAreaTop" r="textAreaRight" b="textAreaBottom"/>
              <a:pathLst>
                <a:path w="58970" h="55577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  <a:effectLst>
              <a:outerShdw algn="bl" blurRad="57240" dir="5400000" dist="1908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4" name="Google Shape;260;p22"/>
            <p:cNvSpPr/>
            <p:nvPr/>
          </p:nvSpPr>
          <p:spPr>
            <a:xfrm flipH="1">
              <a:off x="216360" y="3733920"/>
              <a:ext cx="948960" cy="1092240"/>
            </a:xfrm>
            <a:custGeom>
              <a:avLst/>
              <a:gdLst>
                <a:gd name="textAreaLeft" fmla="*/ 720 w 948960"/>
                <a:gd name="textAreaRight" fmla="*/ 950760 w 948960"/>
                <a:gd name="textAreaTop" fmla="*/ 0 h 1092240"/>
                <a:gd name="textAreaBottom" fmla="*/ 1093320 h 1092240"/>
              </a:gdLst>
              <a:ahLst/>
              <a:rect l="textAreaLeft" t="textAreaTop" r="textAreaRight" b="textAreaBottom"/>
              <a:pathLst>
                <a:path w="39999" h="46084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5" name="Google Shape;261;p22"/>
            <p:cNvSpPr/>
            <p:nvPr/>
          </p:nvSpPr>
          <p:spPr>
            <a:xfrm flipH="1">
              <a:off x="982800" y="4375800"/>
              <a:ext cx="560160" cy="542520"/>
            </a:xfrm>
            <a:custGeom>
              <a:avLst/>
              <a:gdLst>
                <a:gd name="textAreaLeft" fmla="*/ 720 w 560160"/>
                <a:gd name="textAreaRight" fmla="*/ 561960 w 560160"/>
                <a:gd name="textAreaTop" fmla="*/ 0 h 542520"/>
                <a:gd name="textAreaBottom" fmla="*/ 543600 h 542520"/>
              </a:gdLst>
              <a:ahLst/>
              <a:rect l="textAreaLeft" t="textAreaTop" r="textAreaRight" b="textAreaBottom"/>
              <a:pathLst>
                <a:path w="23643" h="22882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6" name="Google Shape;262;p22"/>
            <p:cNvSpPr/>
            <p:nvPr/>
          </p:nvSpPr>
          <p:spPr>
            <a:xfrm flipH="1">
              <a:off x="410040" y="3902040"/>
              <a:ext cx="217440" cy="217440"/>
            </a:xfrm>
            <a:custGeom>
              <a:avLst/>
              <a:gdLst>
                <a:gd name="textAreaLeft" fmla="*/ 720 w 217440"/>
                <a:gd name="textAreaRight" fmla="*/ 219240 w 217440"/>
                <a:gd name="textAreaTop" fmla="*/ 0 h 217440"/>
                <a:gd name="textAreaBottom" fmla="*/ 218520 h 217440"/>
              </a:gdLst>
              <a:ahLst/>
              <a:rect l="textAreaLeft" t="textAreaTop" r="textAreaRight" b="textAreaBottom"/>
              <a:pathLst>
                <a:path w="9216" h="9216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17" name="Google Shape;263;p22"/>
            <p:cNvSpPr/>
            <p:nvPr/>
          </p:nvSpPr>
          <p:spPr>
            <a:xfrm flipH="1">
              <a:off x="1287720" y="4335120"/>
              <a:ext cx="217440" cy="217440"/>
            </a:xfrm>
            <a:custGeom>
              <a:avLst/>
              <a:gdLst>
                <a:gd name="textAreaLeft" fmla="*/ 720 w 217440"/>
                <a:gd name="textAreaRight" fmla="*/ 219240 w 217440"/>
                <a:gd name="textAreaTop" fmla="*/ 0 h 217440"/>
                <a:gd name="textAreaBottom" fmla="*/ 218520 h 217440"/>
              </a:gdLst>
              <a:ahLst/>
              <a:rect l="textAreaLeft" t="textAreaTop" r="textAreaRight" b="textAreaBottom"/>
              <a:pathLst>
                <a:path w="9216" h="9206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18" name="Google Shape;264;p22"/>
            <p:cNvSpPr/>
            <p:nvPr/>
          </p:nvSpPr>
          <p:spPr>
            <a:xfrm flipH="1">
              <a:off x="267120" y="4554360"/>
              <a:ext cx="217440" cy="217440"/>
            </a:xfrm>
            <a:custGeom>
              <a:avLst/>
              <a:gdLst>
                <a:gd name="textAreaLeft" fmla="*/ 720 w 217440"/>
                <a:gd name="textAreaRight" fmla="*/ 219240 w 217440"/>
                <a:gd name="textAreaTop" fmla="*/ 0 h 217440"/>
                <a:gd name="textAreaBottom" fmla="*/ 218520 h 217440"/>
              </a:gdLst>
              <a:ahLst/>
              <a:rect l="textAreaLeft" t="textAreaTop" r="textAreaRight" b="textAreaBottom"/>
              <a:pathLst>
                <a:path w="9216" h="9216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19" name="Google Shape;265;p22"/>
            <p:cNvSpPr/>
            <p:nvPr/>
          </p:nvSpPr>
          <p:spPr>
            <a:xfrm flipH="1">
              <a:off x="1200240" y="4186440"/>
              <a:ext cx="141120" cy="289800"/>
            </a:xfrm>
            <a:custGeom>
              <a:avLst/>
              <a:gdLst>
                <a:gd name="textAreaLeft" fmla="*/ 720 w 141120"/>
                <a:gd name="textAreaRight" fmla="*/ 142920 w 141120"/>
                <a:gd name="textAreaTop" fmla="*/ 0 h 289800"/>
                <a:gd name="textAreaBottom" fmla="*/ 290880 h 289800"/>
              </a:gdLst>
              <a:ahLst/>
              <a:rect l="textAreaLeft" t="textAreaTop" r="textAreaRight" b="textAreaBottom"/>
              <a:pathLst>
                <a:path w="6020" h="12245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0" name="Google Shape;266;p22"/>
            <p:cNvSpPr/>
            <p:nvPr/>
          </p:nvSpPr>
          <p:spPr>
            <a:xfrm flipH="1">
              <a:off x="617040" y="4151520"/>
              <a:ext cx="174240" cy="113400"/>
            </a:xfrm>
            <a:custGeom>
              <a:avLst/>
              <a:gdLst>
                <a:gd name="textAreaLeft" fmla="*/ 720 w 174240"/>
                <a:gd name="textAreaRight" fmla="*/ 176040 w 174240"/>
                <a:gd name="textAreaTop" fmla="*/ 0 h 113400"/>
                <a:gd name="textAreaBottom" fmla="*/ 114480 h 113400"/>
              </a:gdLst>
              <a:ahLst/>
              <a:rect l="textAreaLeft" t="textAreaTop" r="textAreaRight" b="textAreaBottom"/>
              <a:pathLst>
                <a:path w="7416" h="483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1" name="Google Shape;267;p22"/>
            <p:cNvSpPr/>
            <p:nvPr/>
          </p:nvSpPr>
          <p:spPr>
            <a:xfrm flipH="1">
              <a:off x="651240" y="4186440"/>
              <a:ext cx="140040" cy="61200"/>
            </a:xfrm>
            <a:custGeom>
              <a:avLst/>
              <a:gdLst>
                <a:gd name="textAreaLeft" fmla="*/ -720 w 140040"/>
                <a:gd name="textAreaRight" fmla="*/ 140400 w 140040"/>
                <a:gd name="textAreaTop" fmla="*/ 0 h 61200"/>
                <a:gd name="textAreaBottom" fmla="*/ 62280 h 61200"/>
              </a:gdLst>
              <a:ahLst/>
              <a:rect l="textAreaLeft" t="textAreaTop" r="textAreaRight" b="textAreaBottom"/>
              <a:pathLst>
                <a:path w="5941" h="2653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22" name="Google Shape;268;p22"/>
            <p:cNvSpPr/>
            <p:nvPr/>
          </p:nvSpPr>
          <p:spPr>
            <a:xfrm flipH="1">
              <a:off x="570960" y="3826440"/>
              <a:ext cx="334080" cy="386280"/>
            </a:xfrm>
            <a:custGeom>
              <a:avLst/>
              <a:gdLst>
                <a:gd name="textAreaLeft" fmla="*/ 720 w 334080"/>
                <a:gd name="textAreaRight" fmla="*/ 335880 w 334080"/>
                <a:gd name="textAreaTop" fmla="*/ 0 h 386280"/>
                <a:gd name="textAreaBottom" fmla="*/ 387360 h 386280"/>
              </a:gdLst>
              <a:ahLst/>
              <a:rect l="textAreaLeft" t="textAreaTop" r="textAreaRight" b="textAreaBottom"/>
              <a:pathLst>
                <a:path w="14124" h="16332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3" name="Google Shape;269;p22"/>
            <p:cNvSpPr/>
            <p:nvPr/>
          </p:nvSpPr>
          <p:spPr>
            <a:xfrm flipH="1">
              <a:off x="513000" y="3841920"/>
              <a:ext cx="216000" cy="368640"/>
            </a:xfrm>
            <a:custGeom>
              <a:avLst/>
              <a:gdLst>
                <a:gd name="textAreaLeft" fmla="*/ 720 w 216000"/>
                <a:gd name="textAreaRight" fmla="*/ 217800 w 216000"/>
                <a:gd name="textAreaTop" fmla="*/ 0 h 368640"/>
                <a:gd name="textAreaBottom" fmla="*/ 369720 h 368640"/>
              </a:gdLst>
              <a:ahLst/>
              <a:rect l="textAreaLeft" t="textAreaTop" r="textAreaRight" b="textAreaBottom"/>
              <a:pathLst>
                <a:path w="9137" h="15589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24" name="Google Shape;270;p22"/>
            <p:cNvSpPr/>
            <p:nvPr/>
          </p:nvSpPr>
          <p:spPr>
            <a:xfrm flipH="1">
              <a:off x="852120" y="4031640"/>
              <a:ext cx="35640" cy="14040"/>
            </a:xfrm>
            <a:custGeom>
              <a:avLst/>
              <a:gdLst>
                <a:gd name="textAreaLeft" fmla="*/ -720 w 35640"/>
                <a:gd name="textAreaRight" fmla="*/ 36000 w 35640"/>
                <a:gd name="textAreaTop" fmla="*/ 0 h 14040"/>
                <a:gd name="textAreaBottom" fmla="*/ 15120 h 14040"/>
              </a:gdLst>
              <a:ahLst/>
              <a:rect l="textAreaLeft" t="textAreaTop" r="textAreaRight" b="textAreaBottom"/>
              <a:pathLst>
                <a:path fill="none" w="1545" h="65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cap="rnd" w="9525">
              <a:solidFill>
                <a:srgbClr val="17262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25" name="Google Shape;271;p22"/>
            <p:cNvSpPr/>
            <p:nvPr/>
          </p:nvSpPr>
          <p:spPr>
            <a:xfrm flipH="1">
              <a:off x="732600" y="4032720"/>
              <a:ext cx="32040" cy="27000"/>
            </a:xfrm>
            <a:custGeom>
              <a:avLst/>
              <a:gdLst>
                <a:gd name="textAreaLeft" fmla="*/ -720 w 32040"/>
                <a:gd name="textAreaRight" fmla="*/ 32400 w 32040"/>
                <a:gd name="textAreaTop" fmla="*/ 0 h 27000"/>
                <a:gd name="textAreaBottom" fmla="*/ 28080 h 27000"/>
              </a:gdLst>
              <a:ahLst/>
              <a:rect l="textAreaLeft" t="textAreaTop" r="textAreaRight" b="textAreaBottom"/>
              <a:pathLst>
                <a:path w="1424" h="1204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26" name="Google Shape;272;p22"/>
            <p:cNvSpPr/>
            <p:nvPr/>
          </p:nvSpPr>
          <p:spPr>
            <a:xfrm flipH="1">
              <a:off x="819000" y="4016520"/>
              <a:ext cx="25560" cy="72720"/>
            </a:xfrm>
            <a:custGeom>
              <a:avLst/>
              <a:gdLst>
                <a:gd name="textAreaLeft" fmla="*/ -720 w 25560"/>
                <a:gd name="textAreaRight" fmla="*/ 25920 w 25560"/>
                <a:gd name="textAreaTop" fmla="*/ 0 h 72720"/>
                <a:gd name="textAreaBottom" fmla="*/ 73800 h 72720"/>
              </a:gdLst>
              <a:ahLst/>
              <a:rect l="textAreaLeft" t="textAreaTop" r="textAreaRight" b="textAreaBottom"/>
              <a:pathLst>
                <a:path w="1142" h="3107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720" bIns="36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27" name="Google Shape;273;p22"/>
            <p:cNvSpPr/>
            <p:nvPr/>
          </p:nvSpPr>
          <p:spPr>
            <a:xfrm flipH="1">
              <a:off x="788040" y="4090680"/>
              <a:ext cx="42120" cy="24480"/>
            </a:xfrm>
            <a:custGeom>
              <a:avLst/>
              <a:gdLst>
                <a:gd name="textAreaLeft" fmla="*/ -720 w 42120"/>
                <a:gd name="textAreaRight" fmla="*/ 42480 w 42120"/>
                <a:gd name="textAreaTop" fmla="*/ 0 h 24480"/>
                <a:gd name="textAreaBottom" fmla="*/ 25560 h 24480"/>
              </a:gdLst>
              <a:ahLst/>
              <a:rect l="textAreaLeft" t="textAreaTop" r="textAreaRight" b="textAreaBottom"/>
              <a:pathLst>
                <a:path w="1831" h="1093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28" name="Google Shape;274;p22"/>
            <p:cNvSpPr/>
            <p:nvPr/>
          </p:nvSpPr>
          <p:spPr>
            <a:xfrm flipH="1">
              <a:off x="719280" y="3978360"/>
              <a:ext cx="52200" cy="30600"/>
            </a:xfrm>
            <a:custGeom>
              <a:avLst/>
              <a:gdLst>
                <a:gd name="textAreaLeft" fmla="*/ -720 w 52200"/>
                <a:gd name="textAreaRight" fmla="*/ 52560 w 52200"/>
                <a:gd name="textAreaTop" fmla="*/ 0 h 30600"/>
                <a:gd name="textAreaBottom" fmla="*/ 31680 h 30600"/>
              </a:gdLst>
              <a:ahLst/>
              <a:rect l="textAreaLeft" t="textAreaTop" r="textAreaRight" b="textAreaBottom"/>
              <a:pathLst>
                <a:path w="2261" h="1362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29" name="Google Shape;275;p22"/>
            <p:cNvSpPr/>
            <p:nvPr/>
          </p:nvSpPr>
          <p:spPr>
            <a:xfrm flipH="1">
              <a:off x="837360" y="3985200"/>
              <a:ext cx="56160" cy="30600"/>
            </a:xfrm>
            <a:custGeom>
              <a:avLst/>
              <a:gdLst>
                <a:gd name="textAreaLeft" fmla="*/ 720 w 56160"/>
                <a:gd name="textAreaRight" fmla="*/ 57960 w 56160"/>
                <a:gd name="textAreaTop" fmla="*/ 0 h 30600"/>
                <a:gd name="textAreaBottom" fmla="*/ 31680 h 30600"/>
              </a:gdLst>
              <a:ahLst/>
              <a:rect l="textAreaLeft" t="textAreaTop" r="textAreaRight" b="textAreaBottom"/>
              <a:pathLst>
                <a:path w="2430" h="1337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30" name="Google Shape;276;p22"/>
            <p:cNvSpPr/>
            <p:nvPr/>
          </p:nvSpPr>
          <p:spPr>
            <a:xfrm flipH="1">
              <a:off x="545400" y="4046760"/>
              <a:ext cx="114480" cy="104400"/>
            </a:xfrm>
            <a:custGeom>
              <a:avLst/>
              <a:gdLst>
                <a:gd name="textAreaLeft" fmla="*/ 720 w 114480"/>
                <a:gd name="textAreaRight" fmla="*/ 116280 w 114480"/>
                <a:gd name="textAreaTop" fmla="*/ 0 h 104400"/>
                <a:gd name="textAreaBottom" fmla="*/ 105480 h 104400"/>
              </a:gdLst>
              <a:ahLst/>
              <a:rect l="textAreaLeft" t="textAreaTop" r="textAreaRight" b="textAreaBottom"/>
              <a:pathLst>
                <a:path w="4879" h="4475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2560" bIns="52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1" name="Google Shape;277;p22"/>
            <p:cNvSpPr/>
            <p:nvPr/>
          </p:nvSpPr>
          <p:spPr>
            <a:xfrm flipH="1">
              <a:off x="574560" y="4063320"/>
              <a:ext cx="47160" cy="68760"/>
            </a:xfrm>
            <a:custGeom>
              <a:avLst/>
              <a:gdLst>
                <a:gd name="textAreaLeft" fmla="*/ -720 w 47160"/>
                <a:gd name="textAreaRight" fmla="*/ 47520 w 47160"/>
                <a:gd name="textAreaTop" fmla="*/ 0 h 68760"/>
                <a:gd name="textAreaBottom" fmla="*/ 69840 h 68760"/>
              </a:gdLst>
              <a:ahLst/>
              <a:rect l="textAreaLeft" t="textAreaTop" r="textAreaRight" b="textAreaBottom"/>
              <a:pathLst>
                <a:path w="2037" h="2952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4920" bIns="34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32" name="Google Shape;278;p22"/>
            <p:cNvSpPr/>
            <p:nvPr/>
          </p:nvSpPr>
          <p:spPr>
            <a:xfrm flipH="1">
              <a:off x="573480" y="3809520"/>
              <a:ext cx="347040" cy="113400"/>
            </a:xfrm>
            <a:custGeom>
              <a:avLst/>
              <a:gdLst>
                <a:gd name="textAreaLeft" fmla="*/ 720 w 347040"/>
                <a:gd name="textAreaRight" fmla="*/ 348840 w 347040"/>
                <a:gd name="textAreaTop" fmla="*/ 0 h 113400"/>
                <a:gd name="textAreaBottom" fmla="*/ 114480 h 113400"/>
              </a:gdLst>
              <a:ahLst/>
              <a:rect l="textAreaLeft" t="textAreaTop" r="textAreaRight" b="textAreaBottom"/>
              <a:pathLst>
                <a:path w="14675" h="4803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240" bIns="57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33" name="Google Shape;279;p22"/>
            <p:cNvSpPr/>
            <p:nvPr/>
          </p:nvSpPr>
          <p:spPr>
            <a:xfrm flipH="1">
              <a:off x="439200" y="4220280"/>
              <a:ext cx="793800" cy="734400"/>
            </a:xfrm>
            <a:custGeom>
              <a:avLst/>
              <a:gdLst>
                <a:gd name="textAreaLeft" fmla="*/ -720 w 793800"/>
                <a:gd name="textAreaRight" fmla="*/ 794160 w 793800"/>
                <a:gd name="textAreaTop" fmla="*/ 0 h 734400"/>
                <a:gd name="textAreaBottom" fmla="*/ 735480 h 734400"/>
              </a:gdLst>
              <a:ahLst/>
              <a:rect l="textAreaLeft" t="textAreaTop" r="textAreaRight" b="textAreaBottom"/>
              <a:pathLst>
                <a:path w="33518" h="3097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34" name="Google Shape;280;p22"/>
            <p:cNvSpPr/>
            <p:nvPr/>
          </p:nvSpPr>
          <p:spPr>
            <a:xfrm flipH="1">
              <a:off x="885600" y="4309200"/>
              <a:ext cx="524880" cy="443520"/>
            </a:xfrm>
            <a:custGeom>
              <a:avLst/>
              <a:gdLst>
                <a:gd name="textAreaLeft" fmla="*/ 720 w 524880"/>
                <a:gd name="textAreaRight" fmla="*/ 526680 w 524880"/>
                <a:gd name="textAreaTop" fmla="*/ 0 h 443520"/>
                <a:gd name="textAreaBottom" fmla="*/ 444600 h 443520"/>
              </a:gdLst>
              <a:ahLst/>
              <a:rect l="textAreaLeft" t="textAreaTop" r="textAreaRight" b="textAreaBottom"/>
              <a:pathLst>
                <a:path w="22178" h="18746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35" name="Google Shape;281;p22"/>
            <p:cNvSpPr/>
            <p:nvPr/>
          </p:nvSpPr>
          <p:spPr>
            <a:xfrm flipH="1">
              <a:off x="943560" y="4374000"/>
              <a:ext cx="33120" cy="122040"/>
            </a:xfrm>
            <a:custGeom>
              <a:avLst/>
              <a:gdLst>
                <a:gd name="textAreaLeft" fmla="*/ 720 w 33120"/>
                <a:gd name="textAreaRight" fmla="*/ 34920 w 33120"/>
                <a:gd name="textAreaTop" fmla="*/ 0 h 122040"/>
                <a:gd name="textAreaBottom" fmla="*/ 123120 h 122040"/>
              </a:gdLst>
              <a:ahLst/>
              <a:rect l="textAreaLeft" t="textAreaTop" r="textAreaRight" b="textAreaBottom"/>
              <a:pathLst>
                <a:path w="1474" h="5201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36" name="Google Shape;282;p22"/>
            <p:cNvSpPr/>
            <p:nvPr/>
          </p:nvSpPr>
          <p:spPr>
            <a:xfrm flipH="1">
              <a:off x="916920" y="3712320"/>
              <a:ext cx="426960" cy="219960"/>
            </a:xfrm>
            <a:custGeom>
              <a:avLst/>
              <a:gdLst>
                <a:gd name="textAreaLeft" fmla="*/ 720 w 426960"/>
                <a:gd name="textAreaRight" fmla="*/ 428760 w 426960"/>
                <a:gd name="textAreaTop" fmla="*/ 0 h 219960"/>
                <a:gd name="textAreaBottom" fmla="*/ 221040 h 219960"/>
              </a:gdLst>
              <a:ahLst/>
              <a:rect l="textAreaLeft" t="textAreaTop" r="textAreaRight" b="textAreaBottom"/>
              <a:pathLst>
                <a:path w="18057" h="9297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7" name="Google Shape;283;p22"/>
            <p:cNvSpPr/>
            <p:nvPr/>
          </p:nvSpPr>
          <p:spPr>
            <a:xfrm flipH="1">
              <a:off x="884520" y="3712320"/>
              <a:ext cx="426960" cy="219960"/>
            </a:xfrm>
            <a:custGeom>
              <a:avLst/>
              <a:gdLst>
                <a:gd name="textAreaLeft" fmla="*/ 720 w 426960"/>
                <a:gd name="textAreaRight" fmla="*/ 428760 w 426960"/>
                <a:gd name="textAreaTop" fmla="*/ 0 h 219960"/>
                <a:gd name="textAreaBottom" fmla="*/ 221040 h 219960"/>
              </a:gdLst>
              <a:ahLst/>
              <a:rect l="textAreaLeft" t="textAreaTop" r="textAreaRight" b="textAreaBottom"/>
              <a:pathLst>
                <a:path w="18057" h="9297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38" name="Google Shape;284;p22"/>
            <p:cNvSpPr/>
            <p:nvPr/>
          </p:nvSpPr>
          <p:spPr>
            <a:xfrm flipH="1">
              <a:off x="1134000" y="3766320"/>
              <a:ext cx="118440" cy="118440"/>
            </a:xfrm>
            <a:custGeom>
              <a:avLst/>
              <a:gdLst>
                <a:gd name="textAreaLeft" fmla="*/ -720 w 118440"/>
                <a:gd name="textAreaRight" fmla="*/ 118800 w 118440"/>
                <a:gd name="textAreaTop" fmla="*/ 0 h 118440"/>
                <a:gd name="textAreaBottom" fmla="*/ 119520 h 118440"/>
              </a:gdLst>
              <a:ahLst/>
              <a:rect l="textAreaLeft" t="textAreaTop" r="textAreaRight" b="textAreaBottom"/>
              <a:pathLst>
                <a:path fill="none" w="5046" h="5046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9760" bIns="59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9" name="Google Shape;285;p22"/>
            <p:cNvSpPr/>
            <p:nvPr/>
          </p:nvSpPr>
          <p:spPr>
            <a:xfrm flipH="1">
              <a:off x="933840" y="3762360"/>
              <a:ext cx="126000" cy="126000"/>
            </a:xfrm>
            <a:custGeom>
              <a:avLst/>
              <a:gdLst>
                <a:gd name="textAreaLeft" fmla="*/ 720 w 126000"/>
                <a:gd name="textAreaRight" fmla="*/ 127800 w 126000"/>
                <a:gd name="textAreaTop" fmla="*/ 0 h 126000"/>
                <a:gd name="textAreaBottom" fmla="*/ 127080 h 126000"/>
              </a:gdLst>
              <a:ahLst/>
              <a:rect l="textAreaLeft" t="textAreaTop" r="textAreaRight" b="textAreaBottom"/>
              <a:pathLst>
                <a:path fill="none" w="5361" h="5352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3360" bIns="63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0" name="Google Shape;286;p22"/>
            <p:cNvSpPr/>
            <p:nvPr/>
          </p:nvSpPr>
          <p:spPr>
            <a:xfrm flipH="1">
              <a:off x="891360" y="4032360"/>
              <a:ext cx="67680" cy="38160"/>
            </a:xfrm>
            <a:custGeom>
              <a:avLst/>
              <a:gdLst>
                <a:gd name="textAreaLeft" fmla="*/ 720 w 67680"/>
                <a:gd name="textAreaRight" fmla="*/ 69480 w 67680"/>
                <a:gd name="textAreaTop" fmla="*/ 0 h 38160"/>
                <a:gd name="textAreaBottom" fmla="*/ 39240 h 38160"/>
              </a:gdLst>
              <a:ahLst/>
              <a:rect l="textAreaLeft" t="textAreaTop" r="textAreaRight" b="textAreaBottom"/>
              <a:pathLst>
                <a:path w="2902" h="1693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41" name="Google Shape;287;p22"/>
            <p:cNvSpPr/>
            <p:nvPr/>
          </p:nvSpPr>
          <p:spPr>
            <a:xfrm flipH="1">
              <a:off x="888840" y="4008240"/>
              <a:ext cx="27000" cy="83880"/>
            </a:xfrm>
            <a:custGeom>
              <a:avLst/>
              <a:gdLst>
                <a:gd name="textAreaLeft" fmla="*/ -720 w 27000"/>
                <a:gd name="textAreaRight" fmla="*/ 27360 w 27000"/>
                <a:gd name="textAreaTop" fmla="*/ 0 h 83880"/>
                <a:gd name="textAreaBottom" fmla="*/ 84960 h 83880"/>
              </a:gdLst>
              <a:ahLst/>
              <a:rect l="textAreaLeft" t="textAreaTop" r="textAreaRight" b="textAreaBottom"/>
              <a:pathLst>
                <a:path w="1172" h="359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42" name="Google Shape;288;p22"/>
            <p:cNvSpPr/>
            <p:nvPr/>
          </p:nvSpPr>
          <p:spPr>
            <a:xfrm flipH="1">
              <a:off x="943560" y="3933720"/>
              <a:ext cx="420480" cy="284760"/>
            </a:xfrm>
            <a:custGeom>
              <a:avLst/>
              <a:gdLst>
                <a:gd name="textAreaLeft" fmla="*/ 720 w 420480"/>
                <a:gd name="textAreaRight" fmla="*/ 422280 w 420480"/>
                <a:gd name="textAreaTop" fmla="*/ 0 h 284760"/>
                <a:gd name="textAreaBottom" fmla="*/ 285840 h 284760"/>
              </a:gdLst>
              <a:ahLst/>
              <a:rect l="textAreaLeft" t="textAreaTop" r="textAreaRight" b="textAreaBottom"/>
              <a:pathLst>
                <a:path w="17782" h="12056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43" name="Google Shape;289;p22"/>
            <p:cNvSpPr/>
            <p:nvPr/>
          </p:nvSpPr>
          <p:spPr>
            <a:xfrm flipH="1">
              <a:off x="1238040" y="3936960"/>
              <a:ext cx="123480" cy="280800"/>
            </a:xfrm>
            <a:custGeom>
              <a:avLst/>
              <a:gdLst>
                <a:gd name="textAreaLeft" fmla="*/ -720 w 123480"/>
                <a:gd name="textAreaRight" fmla="*/ 123840 w 123480"/>
                <a:gd name="textAreaTop" fmla="*/ 0 h 280800"/>
                <a:gd name="textAreaBottom" fmla="*/ 281880 h 280800"/>
              </a:gdLst>
              <a:ahLst/>
              <a:rect l="textAreaLeft" t="textAreaTop" r="textAreaRight" b="textAreaBottom"/>
              <a:pathLst>
                <a:path w="5243" h="11911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4" name="Google Shape;290;p22"/>
            <p:cNvSpPr/>
            <p:nvPr/>
          </p:nvSpPr>
          <p:spPr>
            <a:xfrm flipH="1">
              <a:off x="1270440" y="3944160"/>
              <a:ext cx="152640" cy="249120"/>
            </a:xfrm>
            <a:custGeom>
              <a:avLst/>
              <a:gdLst>
                <a:gd name="textAreaLeft" fmla="*/ 720 w 152640"/>
                <a:gd name="textAreaRight" fmla="*/ 154440 w 152640"/>
                <a:gd name="textAreaTop" fmla="*/ 0 h 249120"/>
                <a:gd name="textAreaBottom" fmla="*/ 250200 h 249120"/>
              </a:gdLst>
              <a:ahLst/>
              <a:rect l="textAreaLeft" t="textAreaTop" r="textAreaRight" b="textAreaBottom"/>
              <a:pathLst>
                <a:path w="6472" h="10573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45" name="Google Shape;291;p22"/>
            <p:cNvSpPr/>
            <p:nvPr/>
          </p:nvSpPr>
          <p:spPr>
            <a:xfrm flipH="1">
              <a:off x="1165320" y="3935880"/>
              <a:ext cx="43200" cy="278280"/>
            </a:xfrm>
            <a:custGeom>
              <a:avLst/>
              <a:gdLst>
                <a:gd name="textAreaLeft" fmla="*/ 720 w 43200"/>
                <a:gd name="textAreaRight" fmla="*/ 45000 w 43200"/>
                <a:gd name="textAreaTop" fmla="*/ 0 h 278280"/>
                <a:gd name="textAreaBottom" fmla="*/ 279360 h 278280"/>
              </a:gdLst>
              <a:ahLst/>
              <a:rect l="textAreaLeft" t="textAreaTop" r="textAreaRight" b="textAreaBottom"/>
              <a:pathLst>
                <a:path w="1870" h="11753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6" name="Google Shape;292;p22"/>
            <p:cNvSpPr/>
            <p:nvPr/>
          </p:nvSpPr>
          <p:spPr>
            <a:xfrm flipH="1">
              <a:off x="1125000" y="3935160"/>
              <a:ext cx="43200" cy="275760"/>
            </a:xfrm>
            <a:custGeom>
              <a:avLst/>
              <a:gdLst>
                <a:gd name="textAreaLeft" fmla="*/ 720 w 43200"/>
                <a:gd name="textAreaRight" fmla="*/ 45000 w 43200"/>
                <a:gd name="textAreaTop" fmla="*/ 0 h 275760"/>
                <a:gd name="textAreaBottom" fmla="*/ 276840 h 275760"/>
              </a:gdLst>
              <a:ahLst/>
              <a:rect l="textAreaLeft" t="textAreaTop" r="textAreaRight" b="textAreaBottom"/>
              <a:pathLst>
                <a:path w="1879" h="11685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7" name="Google Shape;293;p22"/>
            <p:cNvSpPr/>
            <p:nvPr/>
          </p:nvSpPr>
          <p:spPr>
            <a:xfrm flipH="1">
              <a:off x="983520" y="4040640"/>
              <a:ext cx="99360" cy="43200"/>
            </a:xfrm>
            <a:custGeom>
              <a:avLst/>
              <a:gdLst>
                <a:gd name="textAreaLeft" fmla="*/ 720 w 99360"/>
                <a:gd name="textAreaRight" fmla="*/ 101160 w 99360"/>
                <a:gd name="textAreaTop" fmla="*/ 0 h 43200"/>
                <a:gd name="textAreaBottom" fmla="*/ 44280 h 43200"/>
              </a:gdLst>
              <a:ahLst/>
              <a:rect l="textAreaLeft" t="textAreaTop" r="textAreaRight" b="textAreaBottom"/>
              <a:pathLst>
                <a:path w="4220" h="1859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8" name="Google Shape;294;p22"/>
            <p:cNvSpPr/>
            <p:nvPr/>
          </p:nvSpPr>
          <p:spPr>
            <a:xfrm flipH="1">
              <a:off x="1408320" y="3944160"/>
              <a:ext cx="118440" cy="254160"/>
            </a:xfrm>
            <a:custGeom>
              <a:avLst/>
              <a:gdLst>
                <a:gd name="textAreaLeft" fmla="*/ -720 w 118440"/>
                <a:gd name="textAreaRight" fmla="*/ 118800 w 118440"/>
                <a:gd name="textAreaTop" fmla="*/ 0 h 254160"/>
                <a:gd name="textAreaBottom" fmla="*/ 255240 h 254160"/>
              </a:gdLst>
              <a:ahLst/>
              <a:rect l="textAreaLeft" t="textAreaTop" r="textAreaRight" b="textAreaBottom"/>
              <a:pathLst>
                <a:path w="5056" h="1075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9" name="Google Shape;295;p22"/>
            <p:cNvSpPr/>
            <p:nvPr/>
          </p:nvSpPr>
          <p:spPr>
            <a:xfrm flipH="1">
              <a:off x="981720" y="4164840"/>
              <a:ext cx="247680" cy="381240"/>
            </a:xfrm>
            <a:custGeom>
              <a:avLst/>
              <a:gdLst>
                <a:gd name="textAreaLeft" fmla="*/ 720 w 247680"/>
                <a:gd name="textAreaRight" fmla="*/ 249480 w 247680"/>
                <a:gd name="textAreaTop" fmla="*/ 0 h 381240"/>
                <a:gd name="textAreaBottom" fmla="*/ 382320 h 381240"/>
              </a:gdLst>
              <a:ahLst/>
              <a:rect l="textAreaLeft" t="textAreaTop" r="textAreaRight" b="textAreaBottom"/>
              <a:pathLst>
                <a:path w="10514" h="16121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0" name="Google Shape;296;p22"/>
            <p:cNvSpPr/>
            <p:nvPr/>
          </p:nvSpPr>
          <p:spPr>
            <a:xfrm flipH="1">
              <a:off x="1130760" y="4193640"/>
              <a:ext cx="100440" cy="205920"/>
            </a:xfrm>
            <a:custGeom>
              <a:avLst/>
              <a:gdLst>
                <a:gd name="textAreaLeft" fmla="*/ -720 w 100440"/>
                <a:gd name="textAreaRight" fmla="*/ 100800 w 100440"/>
                <a:gd name="textAreaTop" fmla="*/ 0 h 205920"/>
                <a:gd name="textAreaBottom" fmla="*/ 207000 h 205920"/>
              </a:gdLst>
              <a:ahLst/>
              <a:rect l="textAreaLeft" t="textAreaTop" r="textAreaRight" b="textAreaBottom"/>
              <a:pathLst>
                <a:path w="4318" h="8736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51" name="Google Shape;297;p22"/>
            <p:cNvSpPr/>
            <p:nvPr/>
          </p:nvSpPr>
          <p:spPr>
            <a:xfrm flipH="1">
              <a:off x="1063080" y="4205520"/>
              <a:ext cx="81360" cy="63720"/>
            </a:xfrm>
            <a:custGeom>
              <a:avLst/>
              <a:gdLst>
                <a:gd name="textAreaLeft" fmla="*/ 720 w 81360"/>
                <a:gd name="textAreaRight" fmla="*/ 83160 w 81360"/>
                <a:gd name="textAreaTop" fmla="*/ 0 h 63720"/>
                <a:gd name="textAreaBottom" fmla="*/ 64800 h 63720"/>
              </a:gdLst>
              <a:ahLst/>
              <a:rect l="textAreaLeft" t="textAreaTop" r="textAreaRight" b="textAreaBottom"/>
              <a:pathLst>
                <a:path w="3469" h="2752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52" name="Google Shape;298;p22"/>
            <p:cNvSpPr/>
            <p:nvPr/>
          </p:nvSpPr>
          <p:spPr>
            <a:xfrm flipH="1">
              <a:off x="547920" y="4356720"/>
              <a:ext cx="618840" cy="531000"/>
            </a:xfrm>
            <a:custGeom>
              <a:avLst/>
              <a:gdLst>
                <a:gd name="textAreaLeft" fmla="*/ -720 w 618840"/>
                <a:gd name="textAreaRight" fmla="*/ 619200 w 618840"/>
                <a:gd name="textAreaTop" fmla="*/ 0 h 531000"/>
                <a:gd name="textAreaBottom" fmla="*/ 532080 h 531000"/>
              </a:gdLst>
              <a:ahLst/>
              <a:rect l="textAreaLeft" t="textAreaTop" r="textAreaRight" b="textAreaBottom"/>
              <a:pathLst>
                <a:path w="26093" h="22405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53" name="Google Shape;299;p22"/>
            <p:cNvSpPr/>
            <p:nvPr/>
          </p:nvSpPr>
          <p:spPr>
            <a:xfrm flipH="1">
              <a:off x="663480" y="4345200"/>
              <a:ext cx="500400" cy="540000"/>
            </a:xfrm>
            <a:custGeom>
              <a:avLst/>
              <a:gdLst>
                <a:gd name="textAreaLeft" fmla="*/ 720 w 500400"/>
                <a:gd name="textAreaRight" fmla="*/ 502200 w 500400"/>
                <a:gd name="textAreaTop" fmla="*/ 0 h 540000"/>
                <a:gd name="textAreaBottom" fmla="*/ 541080 h 540000"/>
              </a:gdLst>
              <a:ahLst/>
              <a:rect l="textAreaLeft" t="textAreaTop" r="textAreaRight" b="textAreaBottom"/>
              <a:pathLst>
                <a:path w="21136" h="22787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54" name="Google Shape;300;p22"/>
            <p:cNvSpPr/>
            <p:nvPr/>
          </p:nvSpPr>
          <p:spPr>
            <a:xfrm flipH="1">
              <a:off x="282960" y="4180320"/>
              <a:ext cx="185760" cy="277200"/>
            </a:xfrm>
            <a:custGeom>
              <a:avLst/>
              <a:gdLst>
                <a:gd name="textAreaLeft" fmla="*/ 720 w 185760"/>
                <a:gd name="textAreaRight" fmla="*/ 187560 w 185760"/>
                <a:gd name="textAreaTop" fmla="*/ 0 h 277200"/>
                <a:gd name="textAreaBottom" fmla="*/ 278280 h 277200"/>
              </a:gdLst>
              <a:ahLst/>
              <a:rect l="textAreaLeft" t="textAreaTop" r="textAreaRight" b="textAreaBottom"/>
              <a:pathLst>
                <a:path w="7867" h="11726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55" name="Google Shape;301;p22"/>
            <p:cNvSpPr/>
            <p:nvPr/>
          </p:nvSpPr>
          <p:spPr>
            <a:xfrm flipH="1">
              <a:off x="1419840" y="4509000"/>
              <a:ext cx="75240" cy="194400"/>
            </a:xfrm>
            <a:custGeom>
              <a:avLst/>
              <a:gdLst>
                <a:gd name="textAreaLeft" fmla="*/ -720 w 75240"/>
                <a:gd name="textAreaRight" fmla="*/ 75600 w 75240"/>
                <a:gd name="textAreaTop" fmla="*/ 0 h 194400"/>
                <a:gd name="textAreaBottom" fmla="*/ 195480 h 194400"/>
              </a:gdLst>
              <a:ahLst/>
              <a:rect l="textAreaLeft" t="textAreaTop" r="textAreaRight" b="textAreaBottom"/>
              <a:pathLst>
                <a:path w="3197" h="8268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56" name="Google Shape;302;p22"/>
            <p:cNvSpPr/>
            <p:nvPr/>
          </p:nvSpPr>
          <p:spPr>
            <a:xfrm flipH="1">
              <a:off x="423360" y="4678200"/>
              <a:ext cx="234000" cy="82800"/>
            </a:xfrm>
            <a:custGeom>
              <a:avLst/>
              <a:gdLst>
                <a:gd name="textAreaLeft" fmla="*/ 720 w 234000"/>
                <a:gd name="textAreaRight" fmla="*/ 235800 w 234000"/>
                <a:gd name="textAreaTop" fmla="*/ 0 h 82800"/>
                <a:gd name="textAreaBottom" fmla="*/ 83880 h 82800"/>
              </a:gdLst>
              <a:ahLst/>
              <a:rect l="textAreaLeft" t="textAreaTop" r="textAreaRight" b="textAreaBottom"/>
              <a:pathLst>
                <a:path w="9933" h="3551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</p:grpSp>
      <p:grpSp>
        <p:nvGrpSpPr>
          <p:cNvPr id="157" name="Google Shape;303;p22"/>
          <p:cNvGrpSpPr/>
          <p:nvPr/>
        </p:nvGrpSpPr>
        <p:grpSpPr>
          <a:xfrm>
            <a:off x="767160" y="287640"/>
            <a:ext cx="958320" cy="900000"/>
            <a:chOff x="767160" y="287640"/>
            <a:chExt cx="958320" cy="900000"/>
          </a:xfrm>
        </p:grpSpPr>
        <p:sp>
          <p:nvSpPr>
            <p:cNvPr id="158" name="Google Shape;304;p22"/>
            <p:cNvSpPr/>
            <p:nvPr/>
          </p:nvSpPr>
          <p:spPr>
            <a:xfrm>
              <a:off x="767160" y="287640"/>
              <a:ext cx="839160" cy="364680"/>
            </a:xfrm>
            <a:custGeom>
              <a:avLst/>
              <a:gdLst>
                <a:gd name="textAreaLeft" fmla="*/ 0 w 839160"/>
                <a:gd name="textAreaRight" fmla="*/ 840240 w 839160"/>
                <a:gd name="textAreaTop" fmla="*/ 0 h 364680"/>
                <a:gd name="textAreaBottom" fmla="*/ 365760 h 364680"/>
              </a:gdLst>
              <a:ahLst/>
              <a:rect l="textAreaLeft" t="textAreaTop" r="textAreaRight" b="textAreaBottom"/>
              <a:pathLst>
                <a:path w="49647" h="2161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>
              <a:solidFill>
                <a:srgbClr val="ffffff"/>
              </a:solidFill>
              <a:round/>
            </a:ln>
            <a:effectLst>
              <a:outerShdw algn="bl" blurRad="57240" dir="5400000" dist="1908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9" name="Google Shape;305;p22"/>
            <p:cNvSpPr/>
            <p:nvPr/>
          </p:nvSpPr>
          <p:spPr>
            <a:xfrm>
              <a:off x="793080" y="438120"/>
              <a:ext cx="932400" cy="749520"/>
            </a:xfrm>
            <a:custGeom>
              <a:avLst/>
              <a:gdLst>
                <a:gd name="textAreaLeft" fmla="*/ 0 w 932400"/>
                <a:gd name="textAreaRight" fmla="*/ 933480 w 932400"/>
                <a:gd name="textAreaTop" fmla="*/ 0 h 749520"/>
                <a:gd name="textAreaBottom" fmla="*/ 750600 h 749520"/>
              </a:gdLst>
              <a:ahLst/>
              <a:rect l="textAreaLeft" t="textAreaTop" r="textAreaRight" b="textAreaBottom"/>
              <a:pathLst>
                <a:path w="55144" h="44353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>
              <a:solidFill>
                <a:srgbClr val="ffffff"/>
              </a:solidFill>
              <a:round/>
            </a:ln>
            <a:effectLst>
              <a:outerShdw algn="bl" blurRad="57240" dir="5400000" dist="1908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0" name="Google Shape;306;p22"/>
            <p:cNvSpPr/>
            <p:nvPr/>
          </p:nvSpPr>
          <p:spPr>
            <a:xfrm>
              <a:off x="785520" y="301680"/>
              <a:ext cx="796320" cy="327240"/>
            </a:xfrm>
            <a:custGeom>
              <a:avLst/>
              <a:gdLst>
                <a:gd name="textAreaLeft" fmla="*/ 0 w 796320"/>
                <a:gd name="textAreaRight" fmla="*/ 797400 w 796320"/>
                <a:gd name="textAreaTop" fmla="*/ 0 h 327240"/>
                <a:gd name="textAreaBottom" fmla="*/ 328320 h 327240"/>
              </a:gdLst>
              <a:ahLst/>
              <a:rect l="textAreaLeft" t="textAreaTop" r="textAreaRight" b="textAreaBottom"/>
              <a:pathLst>
                <a:path w="47129" h="19405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61" name="Google Shape;307;p22"/>
            <p:cNvSpPr/>
            <p:nvPr/>
          </p:nvSpPr>
          <p:spPr>
            <a:xfrm>
              <a:off x="924480" y="495360"/>
              <a:ext cx="119520" cy="76320"/>
            </a:xfrm>
            <a:custGeom>
              <a:avLst/>
              <a:gdLst>
                <a:gd name="textAreaLeft" fmla="*/ 0 w 119520"/>
                <a:gd name="textAreaRight" fmla="*/ 120600 w 119520"/>
                <a:gd name="textAreaTop" fmla="*/ 0 h 76320"/>
                <a:gd name="textAreaBottom" fmla="*/ 77400 h 76320"/>
              </a:gdLst>
              <a:ahLst/>
              <a:rect l="textAreaLeft" t="textAreaTop" r="textAreaRight" b="textAreaBottom"/>
              <a:pathLst>
                <a:path w="7112" h="4575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520" bIns="38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2" name="Google Shape;308;p22"/>
            <p:cNvSpPr/>
            <p:nvPr/>
          </p:nvSpPr>
          <p:spPr>
            <a:xfrm>
              <a:off x="803880" y="537120"/>
              <a:ext cx="119520" cy="76320"/>
            </a:xfrm>
            <a:custGeom>
              <a:avLst/>
              <a:gdLst>
                <a:gd name="textAreaLeft" fmla="*/ 0 w 119520"/>
                <a:gd name="textAreaRight" fmla="*/ 120600 w 119520"/>
                <a:gd name="textAreaTop" fmla="*/ 0 h 76320"/>
                <a:gd name="textAreaBottom" fmla="*/ 77400 h 76320"/>
              </a:gdLst>
              <a:ahLst/>
              <a:rect l="textAreaLeft" t="textAreaTop" r="textAreaRight" b="textAreaBottom"/>
              <a:pathLst>
                <a:path w="7112" h="4574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520" bIns="38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3" name="Google Shape;309;p22"/>
            <p:cNvSpPr/>
            <p:nvPr/>
          </p:nvSpPr>
          <p:spPr>
            <a:xfrm>
              <a:off x="1059120" y="449640"/>
              <a:ext cx="119520" cy="77040"/>
            </a:xfrm>
            <a:custGeom>
              <a:avLst/>
              <a:gdLst>
                <a:gd name="textAreaLeft" fmla="*/ 0 w 119520"/>
                <a:gd name="textAreaRight" fmla="*/ 120600 w 119520"/>
                <a:gd name="textAreaTop" fmla="*/ 0 h 77040"/>
                <a:gd name="textAreaBottom" fmla="*/ 78120 h 77040"/>
              </a:gdLst>
              <a:ahLst/>
              <a:rect l="textAreaLeft" t="textAreaTop" r="textAreaRight" b="textAreaBottom"/>
              <a:pathLst>
                <a:path w="7111" h="4613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880" bIns="38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4" name="Google Shape;310;p22"/>
            <p:cNvSpPr/>
            <p:nvPr/>
          </p:nvSpPr>
          <p:spPr>
            <a:xfrm>
              <a:off x="1193760" y="403920"/>
              <a:ext cx="119520" cy="77040"/>
            </a:xfrm>
            <a:custGeom>
              <a:avLst/>
              <a:gdLst>
                <a:gd name="textAreaLeft" fmla="*/ 0 w 119520"/>
                <a:gd name="textAreaRight" fmla="*/ 120600 w 119520"/>
                <a:gd name="textAreaTop" fmla="*/ 0 h 77040"/>
                <a:gd name="textAreaBottom" fmla="*/ 78120 h 77040"/>
              </a:gdLst>
              <a:ahLst/>
              <a:rect l="textAreaLeft" t="textAreaTop" r="textAreaRight" b="textAreaBottom"/>
              <a:pathLst>
                <a:path w="7112" h="4614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880" bIns="38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5" name="Google Shape;311;p22"/>
            <p:cNvSpPr/>
            <p:nvPr/>
          </p:nvSpPr>
          <p:spPr>
            <a:xfrm>
              <a:off x="1329120" y="358200"/>
              <a:ext cx="119520" cy="77040"/>
            </a:xfrm>
            <a:custGeom>
              <a:avLst/>
              <a:gdLst>
                <a:gd name="textAreaLeft" fmla="*/ 0 w 119520"/>
                <a:gd name="textAreaRight" fmla="*/ 120600 w 119520"/>
                <a:gd name="textAreaTop" fmla="*/ 0 h 77040"/>
                <a:gd name="textAreaBottom" fmla="*/ 78120 h 77040"/>
              </a:gdLst>
              <a:ahLst/>
              <a:rect l="textAreaLeft" t="textAreaTop" r="textAreaRight" b="textAreaBottom"/>
              <a:pathLst>
                <a:path w="7111" h="4613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880" bIns="38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6" name="Google Shape;312;p22"/>
            <p:cNvSpPr/>
            <p:nvPr/>
          </p:nvSpPr>
          <p:spPr>
            <a:xfrm>
              <a:off x="811440" y="453240"/>
              <a:ext cx="891000" cy="712080"/>
            </a:xfrm>
            <a:custGeom>
              <a:avLst/>
              <a:gdLst>
                <a:gd name="textAreaLeft" fmla="*/ 0 w 891000"/>
                <a:gd name="textAreaRight" fmla="*/ 892080 w 891000"/>
                <a:gd name="textAreaTop" fmla="*/ 0 h 712080"/>
                <a:gd name="textAreaBottom" fmla="*/ 713160 h 712080"/>
              </a:gdLst>
              <a:ahLst/>
              <a:rect l="textAreaLeft" t="textAreaTop" r="textAreaRight" b="textAreaBottom"/>
              <a:pathLst>
                <a:path w="52725" h="42133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167" name="Google Shape;313;p22"/>
            <p:cNvSpPr/>
            <p:nvPr/>
          </p:nvSpPr>
          <p:spPr>
            <a:xfrm>
              <a:off x="897120" y="731520"/>
              <a:ext cx="44640" cy="44640"/>
            </a:xfrm>
            <a:custGeom>
              <a:avLst/>
              <a:gdLst>
                <a:gd name="textAreaLeft" fmla="*/ 0 w 44640"/>
                <a:gd name="textAreaRight" fmla="*/ 45720 w 44640"/>
                <a:gd name="textAreaTop" fmla="*/ 0 h 44640"/>
                <a:gd name="textAreaBottom" fmla="*/ 45720 h 44640"/>
              </a:gdLst>
              <a:ahLst/>
              <a:rect l="textAreaLeft" t="textAreaTop" r="textAreaRight" b="textAreaBottom"/>
              <a:pathLst>
                <a:path w="2706" h="2686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8" name="Google Shape;314;p22"/>
            <p:cNvSpPr/>
            <p:nvPr/>
          </p:nvSpPr>
          <p:spPr>
            <a:xfrm>
              <a:off x="948600" y="723960"/>
              <a:ext cx="12240" cy="40680"/>
            </a:xfrm>
            <a:custGeom>
              <a:avLst/>
              <a:gdLst>
                <a:gd name="textAreaLeft" fmla="*/ 0 w 12240"/>
                <a:gd name="textAreaRight" fmla="*/ 13320 w 12240"/>
                <a:gd name="textAreaTop" fmla="*/ 0 h 40680"/>
                <a:gd name="textAreaBottom" fmla="*/ 41760 h 40680"/>
              </a:gdLst>
              <a:ahLst/>
              <a:rect l="textAreaLeft" t="textAreaTop" r="textAreaRight" b="textAreaBottom"/>
              <a:pathLst>
                <a:path w="778" h="249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9" name="Google Shape;315;p22"/>
            <p:cNvSpPr/>
            <p:nvPr/>
          </p:nvSpPr>
          <p:spPr>
            <a:xfrm>
              <a:off x="969480" y="716400"/>
              <a:ext cx="40680" cy="43920"/>
            </a:xfrm>
            <a:custGeom>
              <a:avLst/>
              <a:gdLst>
                <a:gd name="textAreaLeft" fmla="*/ 0 w 40680"/>
                <a:gd name="textAreaRight" fmla="*/ 41760 w 40680"/>
                <a:gd name="textAreaTop" fmla="*/ 0 h 43920"/>
                <a:gd name="textAreaBottom" fmla="*/ 45000 h 43920"/>
              </a:gdLst>
              <a:ahLst/>
              <a:rect l="textAreaLeft" t="textAreaTop" r="textAreaRight" b="textAreaBottom"/>
              <a:pathLst>
                <a:path w="2459" h="2665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0" name="Google Shape;316;p22"/>
            <p:cNvSpPr/>
            <p:nvPr/>
          </p:nvSpPr>
          <p:spPr>
            <a:xfrm>
              <a:off x="1014840" y="704160"/>
              <a:ext cx="37080" cy="46080"/>
            </a:xfrm>
            <a:custGeom>
              <a:avLst/>
              <a:gdLst>
                <a:gd name="textAreaLeft" fmla="*/ 0 w 37080"/>
                <a:gd name="textAreaRight" fmla="*/ 38160 w 37080"/>
                <a:gd name="textAreaTop" fmla="*/ 0 h 46080"/>
                <a:gd name="textAreaBottom" fmla="*/ 47160 h 46080"/>
              </a:gdLst>
              <a:ahLst/>
              <a:rect l="textAreaLeft" t="textAreaTop" r="textAreaRight" b="textAreaBottom"/>
              <a:pathLst>
                <a:path w="2243" h="2794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400" bIns="23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1" name="Google Shape;317;p22"/>
            <p:cNvSpPr/>
            <p:nvPr/>
          </p:nvSpPr>
          <p:spPr>
            <a:xfrm>
              <a:off x="1055520" y="696600"/>
              <a:ext cx="41400" cy="42120"/>
            </a:xfrm>
            <a:custGeom>
              <a:avLst/>
              <a:gdLst>
                <a:gd name="textAreaLeft" fmla="*/ 0 w 41400"/>
                <a:gd name="textAreaRight" fmla="*/ 42480 w 41400"/>
                <a:gd name="textAreaTop" fmla="*/ 0 h 42120"/>
                <a:gd name="textAreaBottom" fmla="*/ 43200 h 42120"/>
              </a:gdLst>
              <a:ahLst/>
              <a:rect l="textAreaLeft" t="textAreaTop" r="textAreaRight" b="textAreaBottom"/>
              <a:pathLst>
                <a:path w="2509" h="2553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2" name="Google Shape;318;p22"/>
            <p:cNvSpPr/>
            <p:nvPr/>
          </p:nvSpPr>
          <p:spPr>
            <a:xfrm>
              <a:off x="1095480" y="686520"/>
              <a:ext cx="33120" cy="43920"/>
            </a:xfrm>
            <a:custGeom>
              <a:avLst/>
              <a:gdLst>
                <a:gd name="textAreaLeft" fmla="*/ 0 w 33120"/>
                <a:gd name="textAreaRight" fmla="*/ 34200 w 33120"/>
                <a:gd name="textAreaTop" fmla="*/ 0 h 43920"/>
                <a:gd name="textAreaBottom" fmla="*/ 45000 h 43920"/>
              </a:gdLst>
              <a:ahLst/>
              <a:rect l="textAreaLeft" t="textAreaTop" r="textAreaRight" b="textAreaBottom"/>
              <a:pathLst>
                <a:path w="2017" h="2676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3" name="Google Shape;319;p22"/>
            <p:cNvSpPr/>
            <p:nvPr/>
          </p:nvSpPr>
          <p:spPr>
            <a:xfrm>
              <a:off x="1136160" y="679320"/>
              <a:ext cx="47160" cy="42120"/>
            </a:xfrm>
            <a:custGeom>
              <a:avLst/>
              <a:gdLst>
                <a:gd name="textAreaLeft" fmla="*/ 0 w 47160"/>
                <a:gd name="textAreaRight" fmla="*/ 48240 w 47160"/>
                <a:gd name="textAreaTop" fmla="*/ 0 h 42120"/>
                <a:gd name="textAreaBottom" fmla="*/ 43200 h 42120"/>
              </a:gdLst>
              <a:ahLst/>
              <a:rect l="textAreaLeft" t="textAreaTop" r="textAreaRight" b="textAreaBottom"/>
              <a:pathLst>
                <a:path w="2862" h="2543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4" name="Google Shape;320;p22"/>
            <p:cNvSpPr/>
            <p:nvPr/>
          </p:nvSpPr>
          <p:spPr>
            <a:xfrm>
              <a:off x="1190160" y="669240"/>
              <a:ext cx="40680" cy="43920"/>
            </a:xfrm>
            <a:custGeom>
              <a:avLst/>
              <a:gdLst>
                <a:gd name="textAreaLeft" fmla="*/ 0 w 40680"/>
                <a:gd name="textAreaRight" fmla="*/ 41760 w 40680"/>
                <a:gd name="textAreaTop" fmla="*/ 0 h 43920"/>
                <a:gd name="textAreaBottom" fmla="*/ 45000 h 43920"/>
              </a:gdLst>
              <a:ahLst/>
              <a:rect l="textAreaLeft" t="textAreaTop" r="textAreaRight" b="textAreaBottom"/>
              <a:pathLst>
                <a:path w="2459" h="2665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5" name="Google Shape;321;p22"/>
            <p:cNvSpPr/>
            <p:nvPr/>
          </p:nvSpPr>
          <p:spPr>
            <a:xfrm>
              <a:off x="973440" y="984240"/>
              <a:ext cx="47160" cy="46080"/>
            </a:xfrm>
            <a:custGeom>
              <a:avLst/>
              <a:gdLst>
                <a:gd name="textAreaLeft" fmla="*/ 0 w 47160"/>
                <a:gd name="textAreaRight" fmla="*/ 48240 w 47160"/>
                <a:gd name="textAreaTop" fmla="*/ 0 h 46080"/>
                <a:gd name="textAreaBottom" fmla="*/ 47160 h 46080"/>
              </a:gdLst>
              <a:ahLst/>
              <a:rect l="textAreaLeft" t="textAreaTop" r="textAreaRight" b="textAreaBottom"/>
              <a:pathLst>
                <a:path w="2843" h="2775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400" bIns="23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6" name="Google Shape;322;p22"/>
            <p:cNvSpPr/>
            <p:nvPr/>
          </p:nvSpPr>
          <p:spPr>
            <a:xfrm>
              <a:off x="1026720" y="976680"/>
              <a:ext cx="43920" cy="38880"/>
            </a:xfrm>
            <a:custGeom>
              <a:avLst/>
              <a:gdLst>
                <a:gd name="textAreaLeft" fmla="*/ 0 w 43920"/>
                <a:gd name="textAreaRight" fmla="*/ 45000 w 43920"/>
                <a:gd name="textAreaTop" fmla="*/ 0 h 38880"/>
                <a:gd name="textAreaBottom" fmla="*/ 39960 h 38880"/>
              </a:gdLst>
              <a:ahLst/>
              <a:rect l="textAreaLeft" t="textAreaTop" r="textAreaRight" b="textAreaBottom"/>
              <a:pathLst>
                <a:path w="2666" h="2375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800" bIns="19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7" name="Google Shape;323;p22"/>
            <p:cNvSpPr/>
            <p:nvPr/>
          </p:nvSpPr>
          <p:spPr>
            <a:xfrm>
              <a:off x="1069920" y="964440"/>
              <a:ext cx="37080" cy="41400"/>
            </a:xfrm>
            <a:custGeom>
              <a:avLst/>
              <a:gdLst>
                <a:gd name="textAreaLeft" fmla="*/ 0 w 37080"/>
                <a:gd name="textAreaRight" fmla="*/ 38160 w 37080"/>
                <a:gd name="textAreaTop" fmla="*/ 0 h 41400"/>
                <a:gd name="textAreaBottom" fmla="*/ 42480 h 41400"/>
              </a:gdLst>
              <a:ahLst/>
              <a:rect l="textAreaLeft" t="textAreaTop" r="textAreaRight" b="textAreaBottom"/>
              <a:pathLst>
                <a:path w="2243" h="2528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240" bIns="21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8" name="Google Shape;324;p22"/>
            <p:cNvSpPr/>
            <p:nvPr/>
          </p:nvSpPr>
          <p:spPr>
            <a:xfrm>
              <a:off x="1116360" y="961560"/>
              <a:ext cx="11520" cy="38160"/>
            </a:xfrm>
            <a:custGeom>
              <a:avLst/>
              <a:gdLst>
                <a:gd name="textAreaLeft" fmla="*/ 0 w 11520"/>
                <a:gd name="textAreaRight" fmla="*/ 12600 w 11520"/>
                <a:gd name="textAreaTop" fmla="*/ 0 h 38160"/>
                <a:gd name="textAreaBottom" fmla="*/ 39240 h 38160"/>
              </a:gdLst>
              <a:ahLst/>
              <a:rect l="textAreaLeft" t="textAreaTop" r="textAreaRight" b="textAreaBottom"/>
              <a:pathLst>
                <a:path w="739" h="2322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9" name="Google Shape;325;p22"/>
            <p:cNvSpPr/>
            <p:nvPr/>
          </p:nvSpPr>
          <p:spPr>
            <a:xfrm>
              <a:off x="1135440" y="952560"/>
              <a:ext cx="34560" cy="42840"/>
            </a:xfrm>
            <a:custGeom>
              <a:avLst/>
              <a:gdLst>
                <a:gd name="textAreaLeft" fmla="*/ 0 w 34560"/>
                <a:gd name="textAreaRight" fmla="*/ 35640 w 34560"/>
                <a:gd name="textAreaTop" fmla="*/ 0 h 42840"/>
                <a:gd name="textAreaBottom" fmla="*/ 43920 h 42840"/>
              </a:gdLst>
              <a:ahLst/>
              <a:rect l="textAreaLeft" t="textAreaTop" r="textAreaRight" b="textAreaBottom"/>
              <a:pathLst>
                <a:path w="2096" h="2607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0" name="Google Shape;326;p22"/>
            <p:cNvSpPr/>
            <p:nvPr/>
          </p:nvSpPr>
          <p:spPr>
            <a:xfrm>
              <a:off x="1376640" y="482760"/>
              <a:ext cx="82080" cy="94320"/>
            </a:xfrm>
            <a:custGeom>
              <a:avLst/>
              <a:gdLst>
                <a:gd name="textAreaLeft" fmla="*/ 0 w 82080"/>
                <a:gd name="textAreaRight" fmla="*/ 83160 w 82080"/>
                <a:gd name="textAreaTop" fmla="*/ 0 h 94320"/>
                <a:gd name="textAreaBottom" fmla="*/ 95400 h 94320"/>
              </a:gdLst>
              <a:ahLst/>
              <a:rect l="textAreaLeft" t="textAreaTop" r="textAreaRight" b="textAreaBottom"/>
              <a:pathLst>
                <a:path w="4908" h="5616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520" bIns="47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1" name="Google Shape;327;p22"/>
            <p:cNvSpPr/>
            <p:nvPr/>
          </p:nvSpPr>
          <p:spPr>
            <a:xfrm>
              <a:off x="1501920" y="455760"/>
              <a:ext cx="82080" cy="93600"/>
            </a:xfrm>
            <a:custGeom>
              <a:avLst/>
              <a:gdLst>
                <a:gd name="textAreaLeft" fmla="*/ 0 w 82080"/>
                <a:gd name="textAreaRight" fmla="*/ 83160 w 82080"/>
                <a:gd name="textAreaTop" fmla="*/ 0 h 93600"/>
                <a:gd name="textAreaBottom" fmla="*/ 94680 h 93600"/>
              </a:gdLst>
              <a:ahLst/>
              <a:rect l="textAreaLeft" t="textAreaTop" r="textAreaRight" b="textAreaBottom"/>
              <a:pathLst>
                <a:path w="4909" h="5607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2" name="Google Shape;328;p22"/>
            <p:cNvSpPr/>
            <p:nvPr/>
          </p:nvSpPr>
          <p:spPr>
            <a:xfrm>
              <a:off x="1238400" y="514440"/>
              <a:ext cx="82080" cy="93600"/>
            </a:xfrm>
            <a:custGeom>
              <a:avLst/>
              <a:gdLst>
                <a:gd name="textAreaLeft" fmla="*/ 0 w 82080"/>
                <a:gd name="textAreaRight" fmla="*/ 83160 w 82080"/>
                <a:gd name="textAreaTop" fmla="*/ 0 h 93600"/>
                <a:gd name="textAreaBottom" fmla="*/ 94680 h 93600"/>
              </a:gdLst>
              <a:ahLst/>
              <a:rect l="textAreaLeft" t="textAreaTop" r="textAreaRight" b="textAreaBottom"/>
              <a:pathLst>
                <a:path w="4909" h="5607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3" name="Google Shape;329;p22"/>
            <p:cNvSpPr/>
            <p:nvPr/>
          </p:nvSpPr>
          <p:spPr>
            <a:xfrm>
              <a:off x="1099080" y="545400"/>
              <a:ext cx="82080" cy="93600"/>
            </a:xfrm>
            <a:custGeom>
              <a:avLst/>
              <a:gdLst>
                <a:gd name="textAreaLeft" fmla="*/ 0 w 82080"/>
                <a:gd name="textAreaRight" fmla="*/ 83160 w 82080"/>
                <a:gd name="textAreaTop" fmla="*/ 0 h 93600"/>
                <a:gd name="textAreaBottom" fmla="*/ 94680 h 93600"/>
              </a:gdLst>
              <a:ahLst/>
              <a:rect l="textAreaLeft" t="textAreaTop" r="textAreaRight" b="textAreaBottom"/>
              <a:pathLst>
                <a:path w="4898" h="5607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4" name="Google Shape;330;p22"/>
            <p:cNvSpPr/>
            <p:nvPr/>
          </p:nvSpPr>
          <p:spPr>
            <a:xfrm>
              <a:off x="960120" y="577080"/>
              <a:ext cx="82080" cy="93600"/>
            </a:xfrm>
            <a:custGeom>
              <a:avLst/>
              <a:gdLst>
                <a:gd name="textAreaLeft" fmla="*/ 0 w 82080"/>
                <a:gd name="textAreaRight" fmla="*/ 83160 w 82080"/>
                <a:gd name="textAreaTop" fmla="*/ 0 h 93600"/>
                <a:gd name="textAreaBottom" fmla="*/ 94680 h 93600"/>
              </a:gdLst>
              <a:ahLst/>
              <a:rect l="textAreaLeft" t="textAreaTop" r="textAreaRight" b="textAreaBottom"/>
              <a:pathLst>
                <a:path w="4909" h="5607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5" name="Google Shape;331;p22"/>
            <p:cNvSpPr/>
            <p:nvPr/>
          </p:nvSpPr>
          <p:spPr>
            <a:xfrm>
              <a:off x="828000" y="606960"/>
              <a:ext cx="82080" cy="93600"/>
            </a:xfrm>
            <a:custGeom>
              <a:avLst/>
              <a:gdLst>
                <a:gd name="textAreaLeft" fmla="*/ 0 w 82080"/>
                <a:gd name="textAreaRight" fmla="*/ 83160 w 82080"/>
                <a:gd name="textAreaTop" fmla="*/ 0 h 93600"/>
                <a:gd name="textAreaBottom" fmla="*/ 94680 h 93600"/>
              </a:gdLst>
              <a:ahLst/>
              <a:rect l="textAreaLeft" t="textAreaTop" r="textAreaRight" b="textAreaBottom"/>
              <a:pathLst>
                <a:path w="4899" h="5597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6" name="Google Shape;332;p22"/>
            <p:cNvSpPr/>
            <p:nvPr/>
          </p:nvSpPr>
          <p:spPr>
            <a:xfrm>
              <a:off x="825480" y="525960"/>
              <a:ext cx="785160" cy="176760"/>
            </a:xfrm>
            <a:custGeom>
              <a:avLst/>
              <a:gdLst>
                <a:gd name="textAreaLeft" fmla="*/ 0 w 785160"/>
                <a:gd name="textAreaRight" fmla="*/ 786240 w 78516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46432" h="10506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8920" bIns="88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7" name="Google Shape;333;p22"/>
            <p:cNvSpPr/>
            <p:nvPr/>
          </p:nvSpPr>
          <p:spPr>
            <a:xfrm>
              <a:off x="897840" y="669960"/>
              <a:ext cx="684000" cy="147600"/>
            </a:xfrm>
            <a:custGeom>
              <a:avLst/>
              <a:gdLst>
                <a:gd name="textAreaLeft" fmla="*/ 0 w 684000"/>
                <a:gd name="textAreaRight" fmla="*/ 685080 w 684000"/>
                <a:gd name="textAreaTop" fmla="*/ 0 h 147600"/>
                <a:gd name="textAreaBottom" fmla="*/ 148680 h 147600"/>
              </a:gdLst>
              <a:ahLst/>
              <a:rect l="textAreaLeft" t="textAreaTop" r="textAreaRight" b="textAreaBottom"/>
              <a:pathLst>
                <a:path w="40484" h="8775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4160" bIns="74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8" name="Google Shape;334;p22"/>
            <p:cNvSpPr/>
            <p:nvPr/>
          </p:nvSpPr>
          <p:spPr>
            <a:xfrm>
              <a:off x="934560" y="827280"/>
              <a:ext cx="683280" cy="147600"/>
            </a:xfrm>
            <a:custGeom>
              <a:avLst/>
              <a:gdLst>
                <a:gd name="textAreaLeft" fmla="*/ 0 w 683280"/>
                <a:gd name="textAreaRight" fmla="*/ 684360 w 683280"/>
                <a:gd name="textAreaTop" fmla="*/ 0 h 147600"/>
                <a:gd name="textAreaBottom" fmla="*/ 148680 h 147600"/>
              </a:gdLst>
              <a:ahLst/>
              <a:rect l="textAreaLeft" t="textAreaTop" r="textAreaRight" b="textAreaBottom"/>
              <a:pathLst>
                <a:path w="40459" h="8778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4160" bIns="74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9" name="Google Shape;335;p22"/>
            <p:cNvSpPr/>
            <p:nvPr/>
          </p:nvSpPr>
          <p:spPr>
            <a:xfrm>
              <a:off x="1054080" y="781560"/>
              <a:ext cx="35640" cy="157680"/>
            </a:xfrm>
            <a:custGeom>
              <a:avLst/>
              <a:gdLst>
                <a:gd name="textAreaLeft" fmla="*/ 0 w 35640"/>
                <a:gd name="textAreaRight" fmla="*/ 36720 w 35640"/>
                <a:gd name="textAreaTop" fmla="*/ 0 h 157680"/>
                <a:gd name="textAreaBottom" fmla="*/ 158760 h 157680"/>
              </a:gdLst>
              <a:ahLst/>
              <a:rect l="textAreaLeft" t="textAreaTop" r="textAreaRight" b="textAreaBottom"/>
              <a:pathLst>
                <a:path w="2184" h="9369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0" bIns="79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0" name="Google Shape;336;p22"/>
            <p:cNvSpPr/>
            <p:nvPr/>
          </p:nvSpPr>
          <p:spPr>
            <a:xfrm>
              <a:off x="1409760" y="708840"/>
              <a:ext cx="36360" cy="159120"/>
            </a:xfrm>
            <a:custGeom>
              <a:avLst/>
              <a:gdLst>
                <a:gd name="textAreaLeft" fmla="*/ 0 w 36360"/>
                <a:gd name="textAreaRight" fmla="*/ 37440 w 36360"/>
                <a:gd name="textAreaTop" fmla="*/ 0 h 159120"/>
                <a:gd name="textAreaBottom" fmla="*/ 160200 h 159120"/>
              </a:gdLst>
              <a:ahLst/>
              <a:rect l="textAreaLeft" t="textAreaTop" r="textAreaRight" b="textAreaBottom"/>
              <a:pathLst>
                <a:path w="2214" h="9458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920" bIns="79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1" name="Google Shape;337;p22"/>
            <p:cNvSpPr/>
            <p:nvPr/>
          </p:nvSpPr>
          <p:spPr>
            <a:xfrm>
              <a:off x="965160" y="950760"/>
              <a:ext cx="668880" cy="145080"/>
            </a:xfrm>
            <a:custGeom>
              <a:avLst/>
              <a:gdLst>
                <a:gd name="textAreaLeft" fmla="*/ 0 w 668880"/>
                <a:gd name="textAreaRight" fmla="*/ 669960 w 668880"/>
                <a:gd name="textAreaTop" fmla="*/ 0 h 145080"/>
                <a:gd name="textAreaBottom" fmla="*/ 146160 h 145080"/>
              </a:gdLst>
              <a:ahLst/>
              <a:rect l="textAreaLeft" t="textAreaTop" r="textAreaRight" b="textAreaBottom"/>
              <a:pathLst>
                <a:path w="39586" h="8621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3080" bIns="73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2" name="Google Shape;338;p22"/>
            <p:cNvSpPr/>
            <p:nvPr/>
          </p:nvSpPr>
          <p:spPr>
            <a:xfrm>
              <a:off x="914400" y="842760"/>
              <a:ext cx="32040" cy="34560"/>
            </a:xfrm>
            <a:custGeom>
              <a:avLst/>
              <a:gdLst>
                <a:gd name="textAreaLeft" fmla="*/ 0 w 32040"/>
                <a:gd name="textAreaRight" fmla="*/ 33120 w 32040"/>
                <a:gd name="textAreaTop" fmla="*/ 0 h 34560"/>
                <a:gd name="textAreaBottom" fmla="*/ 35640 h 34560"/>
              </a:gdLst>
              <a:ahLst/>
              <a:rect l="textAreaLeft" t="textAreaTop" r="textAreaRight" b="textAreaBottom"/>
              <a:pathLst>
                <a:path w="1958" h="2097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3" name="Google Shape;339;p22"/>
            <p:cNvSpPr/>
            <p:nvPr/>
          </p:nvSpPr>
          <p:spPr>
            <a:xfrm>
              <a:off x="949320" y="832320"/>
              <a:ext cx="41400" cy="33840"/>
            </a:xfrm>
            <a:custGeom>
              <a:avLst/>
              <a:gdLst>
                <a:gd name="textAreaLeft" fmla="*/ 0 w 41400"/>
                <a:gd name="textAreaRight" fmla="*/ 42480 w 41400"/>
                <a:gd name="textAreaTop" fmla="*/ 0 h 33840"/>
                <a:gd name="textAreaBottom" fmla="*/ 34920 h 33840"/>
              </a:gdLst>
              <a:ahLst/>
              <a:rect l="textAreaLeft" t="textAreaTop" r="textAreaRight" b="textAreaBottom"/>
              <a:pathLst>
                <a:path w="2497" h="2062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4" name="Google Shape;340;p22"/>
            <p:cNvSpPr/>
            <p:nvPr/>
          </p:nvSpPr>
          <p:spPr>
            <a:xfrm>
              <a:off x="993240" y="827280"/>
              <a:ext cx="27360" cy="32040"/>
            </a:xfrm>
            <a:custGeom>
              <a:avLst/>
              <a:gdLst>
                <a:gd name="textAreaLeft" fmla="*/ 0 w 27360"/>
                <a:gd name="textAreaRight" fmla="*/ 28440 w 27360"/>
                <a:gd name="textAreaTop" fmla="*/ 0 h 32040"/>
                <a:gd name="textAreaBottom" fmla="*/ 33120 h 32040"/>
              </a:gdLst>
              <a:ahLst/>
              <a:rect l="textAreaLeft" t="textAreaTop" r="textAreaRight" b="textAreaBottom"/>
              <a:pathLst>
                <a:path w="1703" h="1938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5" name="Google Shape;341;p22"/>
            <p:cNvSpPr/>
            <p:nvPr/>
          </p:nvSpPr>
          <p:spPr>
            <a:xfrm>
              <a:off x="1023480" y="820440"/>
              <a:ext cx="27360" cy="32040"/>
            </a:xfrm>
            <a:custGeom>
              <a:avLst/>
              <a:gdLst>
                <a:gd name="textAreaLeft" fmla="*/ 0 w 27360"/>
                <a:gd name="textAreaRight" fmla="*/ 28440 w 27360"/>
                <a:gd name="textAreaTop" fmla="*/ 0 h 32040"/>
                <a:gd name="textAreaBottom" fmla="*/ 33120 h 32040"/>
              </a:gdLst>
              <a:ahLst/>
              <a:rect l="textAreaLeft" t="textAreaTop" r="textAreaRight" b="textAreaBottom"/>
              <a:pathLst>
                <a:path w="1702" h="1938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6" name="Google Shape;342;p22"/>
            <p:cNvSpPr/>
            <p:nvPr/>
          </p:nvSpPr>
          <p:spPr>
            <a:xfrm>
              <a:off x="1087200" y="802080"/>
              <a:ext cx="27360" cy="33120"/>
            </a:xfrm>
            <a:custGeom>
              <a:avLst/>
              <a:gdLst>
                <a:gd name="textAreaLeft" fmla="*/ 0 w 27360"/>
                <a:gd name="textAreaRight" fmla="*/ 28440 w 27360"/>
                <a:gd name="textAreaTop" fmla="*/ 0 h 33120"/>
                <a:gd name="textAreaBottom" fmla="*/ 34200 h 33120"/>
              </a:gdLst>
              <a:ahLst/>
              <a:rect l="textAreaLeft" t="textAreaTop" r="textAreaRight" b="textAreaBottom"/>
              <a:pathLst>
                <a:path w="1702" h="2013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920" bIns="16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7" name="Google Shape;343;p22"/>
            <p:cNvSpPr/>
            <p:nvPr/>
          </p:nvSpPr>
          <p:spPr>
            <a:xfrm>
              <a:off x="1118880" y="793800"/>
              <a:ext cx="32400" cy="32400"/>
            </a:xfrm>
            <a:custGeom>
              <a:avLst/>
              <a:gdLst>
                <a:gd name="textAreaLeft" fmla="*/ 0 w 32400"/>
                <a:gd name="textAreaRight" fmla="*/ 33480 w 32400"/>
                <a:gd name="textAreaTop" fmla="*/ 0 h 32400"/>
                <a:gd name="textAreaBottom" fmla="*/ 33480 h 32400"/>
              </a:gdLst>
              <a:ahLst/>
              <a:rect l="textAreaLeft" t="textAreaTop" r="textAreaRight" b="textAreaBottom"/>
              <a:pathLst>
                <a:path w="1978" h="2003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8" name="Google Shape;344;p22"/>
            <p:cNvSpPr/>
            <p:nvPr/>
          </p:nvSpPr>
          <p:spPr>
            <a:xfrm>
              <a:off x="1157040" y="784080"/>
              <a:ext cx="28800" cy="36360"/>
            </a:xfrm>
            <a:custGeom>
              <a:avLst/>
              <a:gdLst>
                <a:gd name="textAreaLeft" fmla="*/ 0 w 28800"/>
                <a:gd name="textAreaRight" fmla="*/ 29880 w 28800"/>
                <a:gd name="textAreaTop" fmla="*/ 0 h 36360"/>
                <a:gd name="textAreaBottom" fmla="*/ 37440 h 36360"/>
              </a:gdLst>
              <a:ahLst/>
              <a:rect l="textAreaLeft" t="textAreaTop" r="textAreaRight" b="textAreaBottom"/>
              <a:pathLst>
                <a:path w="1781" h="2195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99" name="Google Shape;345;p22"/>
            <p:cNvSpPr/>
            <p:nvPr/>
          </p:nvSpPr>
          <p:spPr>
            <a:xfrm>
              <a:off x="1190520" y="775440"/>
              <a:ext cx="33120" cy="37080"/>
            </a:xfrm>
            <a:custGeom>
              <a:avLst/>
              <a:gdLst>
                <a:gd name="textAreaLeft" fmla="*/ 0 w 33120"/>
                <a:gd name="textAreaRight" fmla="*/ 34200 w 33120"/>
                <a:gd name="textAreaTop" fmla="*/ 0 h 37080"/>
                <a:gd name="textAreaBottom" fmla="*/ 38160 h 37080"/>
              </a:gdLst>
              <a:ahLst/>
              <a:rect l="textAreaLeft" t="textAreaTop" r="textAreaRight" b="textAreaBottom"/>
              <a:pathLst>
                <a:path w="2027" h="2263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0" name="Google Shape;346;p22"/>
            <p:cNvSpPr/>
            <p:nvPr/>
          </p:nvSpPr>
          <p:spPr>
            <a:xfrm>
              <a:off x="1231920" y="767160"/>
              <a:ext cx="28800" cy="36360"/>
            </a:xfrm>
            <a:custGeom>
              <a:avLst/>
              <a:gdLst>
                <a:gd name="textAreaLeft" fmla="*/ 0 w 28800"/>
                <a:gd name="textAreaRight" fmla="*/ 29880 w 28800"/>
                <a:gd name="textAreaTop" fmla="*/ 0 h 36360"/>
                <a:gd name="textAreaBottom" fmla="*/ 37440 h 36360"/>
              </a:gdLst>
              <a:ahLst/>
              <a:rect l="textAreaLeft" t="textAreaTop" r="textAreaRight" b="textAreaBottom"/>
              <a:pathLst>
                <a:path w="1781" h="2195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1" name="Google Shape;347;p22"/>
            <p:cNvSpPr/>
            <p:nvPr/>
          </p:nvSpPr>
          <p:spPr>
            <a:xfrm>
              <a:off x="1437120" y="721440"/>
              <a:ext cx="32400" cy="32400"/>
            </a:xfrm>
            <a:custGeom>
              <a:avLst/>
              <a:gdLst>
                <a:gd name="textAreaLeft" fmla="*/ 0 w 32400"/>
                <a:gd name="textAreaRight" fmla="*/ 33480 w 32400"/>
                <a:gd name="textAreaTop" fmla="*/ 0 h 32400"/>
                <a:gd name="textAreaBottom" fmla="*/ 33480 h 32400"/>
              </a:gdLst>
              <a:ahLst/>
              <a:rect l="textAreaLeft" t="textAreaTop" r="textAreaRight" b="textAreaBottom"/>
              <a:pathLst>
                <a:path w="1977" h="2002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2" name="Google Shape;348;p22"/>
            <p:cNvSpPr/>
            <p:nvPr/>
          </p:nvSpPr>
          <p:spPr>
            <a:xfrm>
              <a:off x="1474560" y="711360"/>
              <a:ext cx="32040" cy="35280"/>
            </a:xfrm>
            <a:custGeom>
              <a:avLst/>
              <a:gdLst>
                <a:gd name="textAreaLeft" fmla="*/ 0 w 32040"/>
                <a:gd name="textAreaRight" fmla="*/ 33120 w 32040"/>
                <a:gd name="textAreaTop" fmla="*/ 0 h 35280"/>
                <a:gd name="textAreaBottom" fmla="*/ 36360 h 35280"/>
              </a:gdLst>
              <a:ahLst/>
              <a:rect l="textAreaLeft" t="textAreaTop" r="textAreaRight" b="textAreaBottom"/>
              <a:pathLst>
                <a:path w="1938" h="2123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3" name="Google Shape;349;p22"/>
            <p:cNvSpPr/>
            <p:nvPr/>
          </p:nvSpPr>
          <p:spPr>
            <a:xfrm>
              <a:off x="1508760" y="703080"/>
              <a:ext cx="25560" cy="34560"/>
            </a:xfrm>
            <a:custGeom>
              <a:avLst/>
              <a:gdLst>
                <a:gd name="textAreaLeft" fmla="*/ 0 w 25560"/>
                <a:gd name="textAreaRight" fmla="*/ 26640 w 25560"/>
                <a:gd name="textAreaTop" fmla="*/ 0 h 34560"/>
                <a:gd name="textAreaBottom" fmla="*/ 35640 h 34560"/>
              </a:gdLst>
              <a:ahLst/>
              <a:rect l="textAreaLeft" t="textAreaTop" r="textAreaRight" b="textAreaBottom"/>
              <a:pathLst>
                <a:path w="1574" h="2096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f7f9f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204" name="Google Shape;350;p22"/>
          <p:cNvGrpSpPr/>
          <p:nvPr/>
        </p:nvGrpSpPr>
        <p:grpSpPr>
          <a:xfrm>
            <a:off x="7447320" y="83160"/>
            <a:ext cx="1499400" cy="1185480"/>
            <a:chOff x="7447320" y="83160"/>
            <a:chExt cx="1499400" cy="1185480"/>
          </a:xfrm>
        </p:grpSpPr>
        <p:sp>
          <p:nvSpPr>
            <p:cNvPr id="205" name="Google Shape;351;p22"/>
            <p:cNvSpPr/>
            <p:nvPr/>
          </p:nvSpPr>
          <p:spPr>
            <a:xfrm rot="1249200">
              <a:off x="7541280" y="290880"/>
              <a:ext cx="1311480" cy="769680"/>
            </a:xfrm>
            <a:custGeom>
              <a:avLst/>
              <a:gdLst>
                <a:gd name="textAreaLeft" fmla="*/ 0 w 1311480"/>
                <a:gd name="textAreaRight" fmla="*/ 1312560 w 1311480"/>
                <a:gd name="textAreaTop" fmla="*/ 0 h 769680"/>
                <a:gd name="textAreaBottom" fmla="*/ 770760 h 769680"/>
              </a:gdLst>
              <a:ahLst/>
              <a:rect l="textAreaLeft" t="textAreaTop" r="textAreaRight" b="textAreaBottom"/>
              <a:pathLst>
                <a:path w="58331" h="34265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>
              <a:solidFill>
                <a:srgbClr val="ffffff"/>
              </a:solidFill>
              <a:round/>
            </a:ln>
            <a:effectLst>
              <a:outerShdw algn="bl" blurRad="57240" dir="5400000" dist="1908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06" name="Google Shape;352;p22"/>
            <p:cNvSpPr/>
            <p:nvPr/>
          </p:nvSpPr>
          <p:spPr>
            <a:xfrm rot="1249200">
              <a:off x="7561440" y="311760"/>
              <a:ext cx="1257480" cy="719640"/>
            </a:xfrm>
            <a:custGeom>
              <a:avLst/>
              <a:gdLst>
                <a:gd name="textAreaLeft" fmla="*/ 0 w 1257480"/>
                <a:gd name="textAreaRight" fmla="*/ 1258560 w 1257480"/>
                <a:gd name="textAreaTop" fmla="*/ 0 h 719640"/>
                <a:gd name="textAreaBottom" fmla="*/ 720720 h 719640"/>
              </a:gdLst>
              <a:ahLst/>
              <a:rect l="textAreaLeft" t="textAreaTop" r="textAreaRight" b="textAreaBottom"/>
              <a:pathLst>
                <a:path w="55912" h="32033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07" name="Google Shape;353;p22"/>
            <p:cNvSpPr/>
            <p:nvPr/>
          </p:nvSpPr>
          <p:spPr>
            <a:xfrm rot="1249200">
              <a:off x="7892640" y="429840"/>
              <a:ext cx="656640" cy="117000"/>
            </a:xfrm>
            <a:custGeom>
              <a:avLst/>
              <a:gdLst>
                <a:gd name="textAreaLeft" fmla="*/ 0 w 656640"/>
                <a:gd name="textAreaRight" fmla="*/ 657720 w 656640"/>
                <a:gd name="textAreaTop" fmla="*/ 0 h 117000"/>
                <a:gd name="textAreaBottom" fmla="*/ 118080 h 117000"/>
              </a:gdLst>
              <a:ahLst/>
              <a:rect l="textAreaLeft" t="textAreaTop" r="textAreaRight" b="textAreaBottom"/>
              <a:pathLst>
                <a:path w="29220" h="5243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9040" bIns="59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08" name="Google Shape;354;p22"/>
            <p:cNvSpPr/>
            <p:nvPr/>
          </p:nvSpPr>
          <p:spPr>
            <a:xfrm rot="1249200">
              <a:off x="8470080" y="593640"/>
              <a:ext cx="191880" cy="343800"/>
            </a:xfrm>
            <a:custGeom>
              <a:avLst/>
              <a:gdLst>
                <a:gd name="textAreaLeft" fmla="*/ 0 w 191880"/>
                <a:gd name="textAreaRight" fmla="*/ 192960 w 191880"/>
                <a:gd name="textAreaTop" fmla="*/ 0 h 343800"/>
                <a:gd name="textAreaBottom" fmla="*/ 344880 h 343800"/>
              </a:gdLst>
              <a:ahLst/>
              <a:rect l="textAreaLeft" t="textAreaTop" r="textAreaRight" b="textAreaBottom"/>
              <a:pathLst>
                <a:path w="8559" h="15257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09" name="Google Shape;355;p22"/>
            <p:cNvSpPr/>
            <p:nvPr/>
          </p:nvSpPr>
          <p:spPr>
            <a:xfrm rot="1249200">
              <a:off x="8654040" y="578880"/>
              <a:ext cx="96120" cy="233280"/>
            </a:xfrm>
            <a:custGeom>
              <a:avLst/>
              <a:gdLst>
                <a:gd name="textAreaLeft" fmla="*/ 0 w 96120"/>
                <a:gd name="textAreaRight" fmla="*/ 97200 w 96120"/>
                <a:gd name="textAreaTop" fmla="*/ 0 h 233280"/>
                <a:gd name="textAreaBottom" fmla="*/ 234360 h 233280"/>
              </a:gdLst>
              <a:ahLst/>
              <a:rect l="textAreaLeft" t="textAreaTop" r="textAreaRight" b="textAreaBottom"/>
              <a:pathLst>
                <a:path w="4348" h="10396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0" name="Google Shape;356;p22"/>
            <p:cNvSpPr/>
            <p:nvPr/>
          </p:nvSpPr>
          <p:spPr>
            <a:xfrm rot="1249200">
              <a:off x="7629840" y="490680"/>
              <a:ext cx="95400" cy="232560"/>
            </a:xfrm>
            <a:custGeom>
              <a:avLst/>
              <a:gdLst>
                <a:gd name="textAreaLeft" fmla="*/ 0 w 95400"/>
                <a:gd name="textAreaRight" fmla="*/ 96480 w 95400"/>
                <a:gd name="textAreaTop" fmla="*/ 0 h 232560"/>
                <a:gd name="textAreaBottom" fmla="*/ 233640 h 232560"/>
              </a:gdLst>
              <a:ahLst/>
              <a:rect l="textAreaLeft" t="textAreaTop" r="textAreaRight" b="textAreaBottom"/>
              <a:pathLst>
                <a:path w="4358" h="10396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1" name="Google Shape;357;p22"/>
            <p:cNvSpPr/>
            <p:nvPr/>
          </p:nvSpPr>
          <p:spPr>
            <a:xfrm rot="1249200">
              <a:off x="8416440" y="672840"/>
              <a:ext cx="96120" cy="232560"/>
            </a:xfrm>
            <a:custGeom>
              <a:avLst/>
              <a:gdLst>
                <a:gd name="textAreaLeft" fmla="*/ 0 w 96120"/>
                <a:gd name="textAreaRight" fmla="*/ 97200 w 96120"/>
                <a:gd name="textAreaTop" fmla="*/ 0 h 232560"/>
                <a:gd name="textAreaBottom" fmla="*/ 233640 h 232560"/>
              </a:gdLst>
              <a:ahLst/>
              <a:rect l="textAreaLeft" t="textAreaTop" r="textAreaRight" b="textAreaBottom"/>
              <a:pathLst>
                <a:path w="4358" h="10397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2" name="Google Shape;358;p22"/>
            <p:cNvSpPr/>
            <p:nvPr/>
          </p:nvSpPr>
          <p:spPr>
            <a:xfrm rot="1249200">
              <a:off x="7791840" y="583200"/>
              <a:ext cx="87120" cy="109440"/>
            </a:xfrm>
            <a:custGeom>
              <a:avLst/>
              <a:gdLst>
                <a:gd name="textAreaLeft" fmla="*/ 0 w 87120"/>
                <a:gd name="textAreaRight" fmla="*/ 88200 w 87120"/>
                <a:gd name="textAreaTop" fmla="*/ 0 h 109440"/>
                <a:gd name="textAreaBottom" fmla="*/ 110520 h 109440"/>
              </a:gdLst>
              <a:ahLst/>
              <a:rect l="textAreaLeft" t="textAreaTop" r="textAreaRight" b="textAreaBottom"/>
              <a:pathLst>
                <a:path w="3925" h="4903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5080" bIns="55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3" name="Google Shape;359;p22"/>
            <p:cNvSpPr/>
            <p:nvPr/>
          </p:nvSpPr>
          <p:spPr>
            <a:xfrm rot="1249200">
              <a:off x="7883280" y="599760"/>
              <a:ext cx="54000" cy="108720"/>
            </a:xfrm>
            <a:custGeom>
              <a:avLst/>
              <a:gdLst>
                <a:gd name="textAreaLeft" fmla="*/ 0 w 54000"/>
                <a:gd name="textAreaRight" fmla="*/ 55080 w 54000"/>
                <a:gd name="textAreaTop" fmla="*/ 0 h 108720"/>
                <a:gd name="textAreaBottom" fmla="*/ 109800 h 108720"/>
              </a:gdLst>
              <a:ahLst/>
              <a:rect l="textAreaLeft" t="textAreaTop" r="textAreaRight" b="textAreaBottom"/>
              <a:pathLst>
                <a:path w="2460" h="4859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720" bIns="54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4" name="Google Shape;360;p22"/>
            <p:cNvSpPr/>
            <p:nvPr/>
          </p:nvSpPr>
          <p:spPr>
            <a:xfrm rot="1249200">
              <a:off x="7940880" y="614160"/>
              <a:ext cx="96120" cy="115920"/>
            </a:xfrm>
            <a:custGeom>
              <a:avLst/>
              <a:gdLst>
                <a:gd name="textAreaLeft" fmla="*/ 0 w 96120"/>
                <a:gd name="textAreaRight" fmla="*/ 97200 w 96120"/>
                <a:gd name="textAreaTop" fmla="*/ 0 h 115920"/>
                <a:gd name="textAreaBottom" fmla="*/ 117000 h 115920"/>
              </a:gdLst>
              <a:ahLst/>
              <a:rect l="textAreaLeft" t="textAreaTop" r="textAreaRight" b="textAreaBottom"/>
              <a:pathLst>
                <a:path w="4318" h="5174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8320" bIns="58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5" name="Google Shape;361;p22"/>
            <p:cNvSpPr/>
            <p:nvPr/>
          </p:nvSpPr>
          <p:spPr>
            <a:xfrm rot="1249200">
              <a:off x="8050320" y="641160"/>
              <a:ext cx="87120" cy="112680"/>
            </a:xfrm>
            <a:custGeom>
              <a:avLst/>
              <a:gdLst>
                <a:gd name="textAreaLeft" fmla="*/ 0 w 87120"/>
                <a:gd name="textAreaRight" fmla="*/ 88200 w 87120"/>
                <a:gd name="textAreaTop" fmla="*/ 0 h 112680"/>
                <a:gd name="textAreaBottom" fmla="*/ 113760 h 112680"/>
              </a:gdLst>
              <a:ahLst/>
              <a:rect l="textAreaLeft" t="textAreaTop" r="textAreaRight" b="textAreaBottom"/>
              <a:pathLst>
                <a:path w="3955" h="5056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6880" bIns="56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6" name="Google Shape;362;p22"/>
            <p:cNvSpPr/>
            <p:nvPr/>
          </p:nvSpPr>
          <p:spPr>
            <a:xfrm rot="1249200">
              <a:off x="8143200" y="665280"/>
              <a:ext cx="133560" cy="118800"/>
            </a:xfrm>
            <a:custGeom>
              <a:avLst/>
              <a:gdLst>
                <a:gd name="textAreaLeft" fmla="*/ 0 w 133560"/>
                <a:gd name="textAreaRight" fmla="*/ 134640 w 133560"/>
                <a:gd name="textAreaTop" fmla="*/ 0 h 118800"/>
                <a:gd name="textAreaBottom" fmla="*/ 119880 h 118800"/>
              </a:gdLst>
              <a:ahLst/>
              <a:rect l="textAreaLeft" t="textAreaTop" r="textAreaRight" b="textAreaBottom"/>
              <a:pathLst>
                <a:path w="5981" h="5341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9760" bIns="59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7" name="Google Shape;363;p22"/>
            <p:cNvSpPr/>
            <p:nvPr/>
          </p:nvSpPr>
          <p:spPr>
            <a:xfrm rot="1249200">
              <a:off x="8286840" y="698760"/>
              <a:ext cx="91080" cy="111960"/>
            </a:xfrm>
            <a:custGeom>
              <a:avLst/>
              <a:gdLst>
                <a:gd name="textAreaLeft" fmla="*/ 0 w 91080"/>
                <a:gd name="textAreaRight" fmla="*/ 92160 w 91080"/>
                <a:gd name="textAreaTop" fmla="*/ 0 h 111960"/>
                <a:gd name="textAreaBottom" fmla="*/ 113040 h 111960"/>
              </a:gdLst>
              <a:ahLst/>
              <a:rect l="textAreaLeft" t="textAreaTop" r="textAreaRight" b="textAreaBottom"/>
              <a:pathLst>
                <a:path w="4102" h="5036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6520" bIns="56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8" name="Google Shape;364;p22"/>
            <p:cNvSpPr/>
            <p:nvPr/>
          </p:nvSpPr>
          <p:spPr>
            <a:xfrm rot="1249200">
              <a:off x="7742880" y="760320"/>
              <a:ext cx="626760" cy="148680"/>
            </a:xfrm>
            <a:custGeom>
              <a:avLst/>
              <a:gdLst>
                <a:gd name="textAreaLeft" fmla="*/ 0 w 626760"/>
                <a:gd name="textAreaRight" fmla="*/ 627840 w 626760"/>
                <a:gd name="textAreaTop" fmla="*/ 0 h 148680"/>
                <a:gd name="textAreaBottom" fmla="*/ 149760 h 148680"/>
              </a:gdLst>
              <a:ahLst/>
              <a:rect l="textAreaLeft" t="textAreaTop" r="textAreaRight" b="textAreaBottom"/>
              <a:pathLst>
                <a:path w="27883" h="670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4880" bIns="74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19" name="Google Shape;365;p22"/>
            <p:cNvSpPr/>
            <p:nvPr/>
          </p:nvSpPr>
          <p:spPr>
            <a:xfrm rot="1249200">
              <a:off x="7791120" y="485640"/>
              <a:ext cx="626760" cy="150120"/>
            </a:xfrm>
            <a:custGeom>
              <a:avLst/>
              <a:gdLst>
                <a:gd name="textAreaLeft" fmla="*/ 0 w 626760"/>
                <a:gd name="textAreaRight" fmla="*/ 627840 w 626760"/>
                <a:gd name="textAreaTop" fmla="*/ 0 h 150120"/>
                <a:gd name="textAreaBottom" fmla="*/ 151200 h 150120"/>
              </a:gdLst>
              <a:ahLst/>
              <a:rect l="textAreaLeft" t="textAreaTop" r="textAreaRight" b="textAreaBottom"/>
              <a:pathLst>
                <a:path w="27873" h="6699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0" bIns="75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220" name="Google Shape;366;p22"/>
          <p:cNvGrpSpPr/>
          <p:nvPr/>
        </p:nvGrpSpPr>
        <p:grpSpPr>
          <a:xfrm>
            <a:off x="7754040" y="3907800"/>
            <a:ext cx="1109880" cy="942480"/>
            <a:chOff x="7754040" y="3907800"/>
            <a:chExt cx="1109880" cy="942480"/>
          </a:xfrm>
        </p:grpSpPr>
        <p:sp>
          <p:nvSpPr>
            <p:cNvPr id="221" name="Google Shape;367;p22"/>
            <p:cNvSpPr/>
            <p:nvPr/>
          </p:nvSpPr>
          <p:spPr>
            <a:xfrm>
              <a:off x="7755120" y="3907800"/>
              <a:ext cx="1108800" cy="941400"/>
            </a:xfrm>
            <a:custGeom>
              <a:avLst/>
              <a:gdLst>
                <a:gd name="textAreaLeft" fmla="*/ 0 w 1108800"/>
                <a:gd name="textAreaRight" fmla="*/ 1109880 w 1108800"/>
                <a:gd name="textAreaTop" fmla="*/ 0 h 941400"/>
                <a:gd name="textAreaBottom" fmla="*/ 942480 h 941400"/>
              </a:gdLst>
              <a:ahLst/>
              <a:rect l="textAreaLeft" t="textAreaTop" r="textAreaRight" b="textAreaBottom"/>
              <a:pathLst>
                <a:path w="46972" h="39887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>
              <a:solidFill>
                <a:srgbClr val="ffffff"/>
              </a:solidFill>
              <a:miter/>
            </a:ln>
            <a:effectLst>
              <a:outerShdw algn="bl" blurRad="57240" dir="5400000" dist="1908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2" name="Google Shape;368;p22"/>
            <p:cNvSpPr/>
            <p:nvPr/>
          </p:nvSpPr>
          <p:spPr>
            <a:xfrm>
              <a:off x="7754040" y="3977640"/>
              <a:ext cx="1091160" cy="872640"/>
            </a:xfrm>
            <a:custGeom>
              <a:avLst/>
              <a:gdLst>
                <a:gd name="textAreaLeft" fmla="*/ 0 w 1091160"/>
                <a:gd name="textAreaRight" fmla="*/ 1092240 w 1091160"/>
                <a:gd name="textAreaTop" fmla="*/ 0 h 872640"/>
                <a:gd name="textAreaBottom" fmla="*/ 873720 h 872640"/>
              </a:gdLst>
              <a:ahLst/>
              <a:rect l="textAreaLeft" t="textAreaTop" r="textAreaRight" b="textAreaBottom"/>
              <a:pathLst>
                <a:path w="46215" h="36983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23" name="Google Shape;369;p22"/>
            <p:cNvSpPr/>
            <p:nvPr/>
          </p:nvSpPr>
          <p:spPr>
            <a:xfrm>
              <a:off x="7771680" y="3908520"/>
              <a:ext cx="1091160" cy="872640"/>
            </a:xfrm>
            <a:custGeom>
              <a:avLst/>
              <a:gdLst>
                <a:gd name="textAreaLeft" fmla="*/ 0 w 1091160"/>
                <a:gd name="textAreaRight" fmla="*/ 1092240 w 1091160"/>
                <a:gd name="textAreaTop" fmla="*/ 0 h 872640"/>
                <a:gd name="textAreaBottom" fmla="*/ 873720 h 872640"/>
              </a:gdLst>
              <a:ahLst/>
              <a:rect l="textAreaLeft" t="textAreaTop" r="textAreaRight" b="textAreaBottom"/>
              <a:pathLst>
                <a:path w="46214" h="36979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24" name="Google Shape;370;p22"/>
            <p:cNvSpPr/>
            <p:nvPr/>
          </p:nvSpPr>
          <p:spPr>
            <a:xfrm>
              <a:off x="7754040" y="3977640"/>
              <a:ext cx="1091160" cy="872640"/>
            </a:xfrm>
            <a:custGeom>
              <a:avLst/>
              <a:gdLst>
                <a:gd name="textAreaLeft" fmla="*/ 0 w 1091160"/>
                <a:gd name="textAreaRight" fmla="*/ 1092240 w 1091160"/>
                <a:gd name="textAreaTop" fmla="*/ 0 h 872640"/>
                <a:gd name="textAreaBottom" fmla="*/ 873720 h 872640"/>
              </a:gdLst>
              <a:ahLst/>
              <a:rect l="textAreaLeft" t="textAreaTop" r="textAreaRight" b="textAreaBottom"/>
              <a:pathLst>
                <a:path w="46215" h="36983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25" name="Google Shape;371;p22"/>
            <p:cNvSpPr/>
            <p:nvPr/>
          </p:nvSpPr>
          <p:spPr>
            <a:xfrm>
              <a:off x="7771680" y="3908520"/>
              <a:ext cx="1091160" cy="872640"/>
            </a:xfrm>
            <a:custGeom>
              <a:avLst/>
              <a:gdLst>
                <a:gd name="textAreaLeft" fmla="*/ 0 w 1091160"/>
                <a:gd name="textAreaRight" fmla="*/ 1092240 w 1091160"/>
                <a:gd name="textAreaTop" fmla="*/ 0 h 872640"/>
                <a:gd name="textAreaBottom" fmla="*/ 873720 h 872640"/>
              </a:gdLst>
              <a:ahLst/>
              <a:rect l="textAreaLeft" t="textAreaTop" r="textAreaRight" b="textAreaBottom"/>
              <a:pathLst>
                <a:path w="46214" h="36979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26" name="Google Shape;372;p22"/>
            <p:cNvSpPr/>
            <p:nvPr/>
          </p:nvSpPr>
          <p:spPr>
            <a:xfrm>
              <a:off x="8164800" y="3958560"/>
              <a:ext cx="226800" cy="210240"/>
            </a:xfrm>
            <a:custGeom>
              <a:avLst/>
              <a:gdLst>
                <a:gd name="textAreaLeft" fmla="*/ 0 w 226800"/>
                <a:gd name="textAreaRight" fmla="*/ 227880 w 226800"/>
                <a:gd name="textAreaTop" fmla="*/ 0 h 210240"/>
                <a:gd name="textAreaBottom" fmla="*/ 211320 h 210240"/>
              </a:gdLst>
              <a:ahLst/>
              <a:rect l="textAreaLeft" t="textAreaTop" r="textAreaRight" b="textAreaBottom"/>
              <a:pathLst>
                <a:path w="9659" h="8952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27" name="Google Shape;373;p22"/>
            <p:cNvSpPr/>
            <p:nvPr/>
          </p:nvSpPr>
          <p:spPr>
            <a:xfrm>
              <a:off x="7915320" y="4075560"/>
              <a:ext cx="251640" cy="205920"/>
            </a:xfrm>
            <a:custGeom>
              <a:avLst/>
              <a:gdLst>
                <a:gd name="textAreaLeft" fmla="*/ 0 w 251640"/>
                <a:gd name="textAreaRight" fmla="*/ 252720 w 251640"/>
                <a:gd name="textAreaTop" fmla="*/ 0 h 205920"/>
                <a:gd name="textAreaBottom" fmla="*/ 207000 h 205920"/>
              </a:gdLst>
              <a:ahLst/>
              <a:rect l="textAreaLeft" t="textAreaTop" r="textAreaRight" b="textAreaBottom"/>
              <a:pathLst>
                <a:path w="10701" h="8766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28" name="Google Shape;374;p22"/>
            <p:cNvSpPr/>
            <p:nvPr/>
          </p:nvSpPr>
          <p:spPr>
            <a:xfrm>
              <a:off x="7935120" y="4346640"/>
              <a:ext cx="279720" cy="229320"/>
            </a:xfrm>
            <a:custGeom>
              <a:avLst/>
              <a:gdLst>
                <a:gd name="textAreaLeft" fmla="*/ 0 w 279720"/>
                <a:gd name="textAreaRight" fmla="*/ 280800 w 279720"/>
                <a:gd name="textAreaTop" fmla="*/ 0 h 229320"/>
                <a:gd name="textAreaBottom" fmla="*/ 230400 h 229320"/>
              </a:gdLst>
              <a:ahLst/>
              <a:rect l="textAreaLeft" t="textAreaTop" r="textAreaRight" b="textAreaBottom"/>
              <a:pathLst>
                <a:path w="11866" h="9747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29" name="Google Shape;375;p22"/>
            <p:cNvSpPr/>
            <p:nvPr/>
          </p:nvSpPr>
          <p:spPr>
            <a:xfrm>
              <a:off x="8272800" y="4462920"/>
              <a:ext cx="262440" cy="263160"/>
            </a:xfrm>
            <a:custGeom>
              <a:avLst/>
              <a:gdLst>
                <a:gd name="textAreaLeft" fmla="*/ 0 w 262440"/>
                <a:gd name="textAreaRight" fmla="*/ 263520 w 262440"/>
                <a:gd name="textAreaTop" fmla="*/ 0 h 263160"/>
                <a:gd name="textAreaBottom" fmla="*/ 264240 h 263160"/>
              </a:gdLst>
              <a:ahLst/>
              <a:rect l="textAreaLeft" t="textAreaTop" r="textAreaRight" b="textAreaBottom"/>
              <a:pathLst>
                <a:path w="11149" h="11174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30" name="Google Shape;376;p22"/>
            <p:cNvSpPr/>
            <p:nvPr/>
          </p:nvSpPr>
          <p:spPr>
            <a:xfrm>
              <a:off x="8518680" y="4337640"/>
              <a:ext cx="279720" cy="243360"/>
            </a:xfrm>
            <a:custGeom>
              <a:avLst/>
              <a:gdLst>
                <a:gd name="textAreaLeft" fmla="*/ 0 w 279720"/>
                <a:gd name="textAreaRight" fmla="*/ 280800 w 279720"/>
                <a:gd name="textAreaTop" fmla="*/ 0 h 243360"/>
                <a:gd name="textAreaBottom" fmla="*/ 244440 h 243360"/>
              </a:gdLst>
              <a:ahLst/>
              <a:rect l="textAreaLeft" t="textAreaTop" r="textAreaRight" b="textAreaBottom"/>
              <a:pathLst>
                <a:path w="11873" h="10348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31" name="Google Shape;377;p22"/>
            <p:cNvSpPr/>
            <p:nvPr/>
          </p:nvSpPr>
          <p:spPr>
            <a:xfrm>
              <a:off x="8445960" y="4082400"/>
              <a:ext cx="250920" cy="208440"/>
            </a:xfrm>
            <a:custGeom>
              <a:avLst/>
              <a:gdLst>
                <a:gd name="textAreaLeft" fmla="*/ 0 w 250920"/>
                <a:gd name="textAreaRight" fmla="*/ 252000 w 250920"/>
                <a:gd name="textAreaTop" fmla="*/ 0 h 208440"/>
                <a:gd name="textAreaBottom" fmla="*/ 209520 h 208440"/>
              </a:gdLst>
              <a:ahLst/>
              <a:rect l="textAreaLeft" t="textAreaTop" r="textAreaRight" b="textAreaBottom"/>
              <a:pathLst>
                <a:path w="10682" h="8872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32" name="Google Shape;378;p22"/>
            <p:cNvSpPr/>
            <p:nvPr/>
          </p:nvSpPr>
          <p:spPr>
            <a:xfrm>
              <a:off x="8250480" y="4236840"/>
              <a:ext cx="177840" cy="151920"/>
            </a:xfrm>
            <a:custGeom>
              <a:avLst/>
              <a:gdLst>
                <a:gd name="textAreaLeft" fmla="*/ 0 w 177840"/>
                <a:gd name="textAreaRight" fmla="*/ 178920 w 177840"/>
                <a:gd name="textAreaTop" fmla="*/ 0 h 151920"/>
                <a:gd name="textAreaBottom" fmla="*/ 153000 h 151920"/>
              </a:gdLst>
              <a:ahLst/>
              <a:rect l="textAreaLeft" t="textAreaTop" r="textAreaRight" b="textAreaBottom"/>
              <a:pathLst>
                <a:path w="7574" h="6474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6320" bIns="76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33" name="Google Shape;379;p22"/>
            <p:cNvSpPr/>
            <p:nvPr/>
          </p:nvSpPr>
          <p:spPr>
            <a:xfrm>
              <a:off x="8031960" y="4028400"/>
              <a:ext cx="602640" cy="603360"/>
            </a:xfrm>
            <a:custGeom>
              <a:avLst/>
              <a:gdLst>
                <a:gd name="textAreaLeft" fmla="*/ 0 w 602640"/>
                <a:gd name="textAreaRight" fmla="*/ 603720 w 602640"/>
                <a:gd name="textAreaTop" fmla="*/ 0 h 603360"/>
                <a:gd name="textAreaBottom" fmla="*/ 604440 h 603360"/>
              </a:gdLst>
              <a:ahLst/>
              <a:rect l="textAreaLeft" t="textAreaTop" r="textAreaRight" b="textAreaBottom"/>
              <a:pathLst>
                <a:path w="25551" h="25581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381;p23"/>
          <p:cNvSpPr/>
          <p:nvPr/>
        </p:nvSpPr>
        <p:spPr>
          <a:xfrm rot="4500000">
            <a:off x="281520" y="2473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5" name="Google Shape;382;p23"/>
          <p:cNvSpPr/>
          <p:nvPr/>
        </p:nvSpPr>
        <p:spPr>
          <a:xfrm>
            <a:off x="3090600" y="47307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6" name="Google Shape;383;p23"/>
          <p:cNvSpPr/>
          <p:nvPr/>
        </p:nvSpPr>
        <p:spPr>
          <a:xfrm rot="15000000">
            <a:off x="2833200" y="189000"/>
            <a:ext cx="257400" cy="137520"/>
          </a:xfrm>
          <a:custGeom>
            <a:avLst/>
            <a:gdLst>
              <a:gd name="textAreaLeft" fmla="*/ 0 w 257400"/>
              <a:gd name="textAreaRight" fmla="*/ 25848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7" name="Google Shape;384;p23"/>
          <p:cNvSpPr/>
          <p:nvPr/>
        </p:nvSpPr>
        <p:spPr>
          <a:xfrm rot="3360000">
            <a:off x="5798880" y="2559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8" name="Google Shape;385;p23"/>
          <p:cNvSpPr/>
          <p:nvPr/>
        </p:nvSpPr>
        <p:spPr>
          <a:xfrm rot="17220000">
            <a:off x="5945400" y="45745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9" name="Google Shape;386;p23"/>
          <p:cNvSpPr/>
          <p:nvPr/>
        </p:nvSpPr>
        <p:spPr>
          <a:xfrm rot="7380000">
            <a:off x="8791560" y="20170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40" name="Google Shape;387;p23"/>
          <p:cNvSpPr/>
          <p:nvPr/>
        </p:nvSpPr>
        <p:spPr>
          <a:xfrm rot="3360000">
            <a:off x="179280" y="30448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41" name="Google Shape;388;p23"/>
          <p:cNvSpPr/>
          <p:nvPr/>
        </p:nvSpPr>
        <p:spPr>
          <a:xfrm rot="2520000">
            <a:off x="8596080" y="34059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42" name="Google Shape;389;p23"/>
          <p:cNvGrpSpPr/>
          <p:nvPr/>
        </p:nvGrpSpPr>
        <p:grpSpPr>
          <a:xfrm>
            <a:off x="7014600" y="130680"/>
            <a:ext cx="1698840" cy="1962720"/>
            <a:chOff x="7014600" y="130680"/>
            <a:chExt cx="1698840" cy="1962720"/>
          </a:xfrm>
        </p:grpSpPr>
        <p:sp>
          <p:nvSpPr>
            <p:cNvPr id="243" name="Google Shape;390;p23"/>
            <p:cNvSpPr/>
            <p:nvPr/>
          </p:nvSpPr>
          <p:spPr>
            <a:xfrm rot="21329400">
              <a:off x="7084440" y="188640"/>
              <a:ext cx="1558440" cy="1846080"/>
            </a:xfrm>
            <a:custGeom>
              <a:avLst/>
              <a:gdLst>
                <a:gd name="textAreaLeft" fmla="*/ 0 w 1558440"/>
                <a:gd name="textAreaRight" fmla="*/ 1559520 w 1558440"/>
                <a:gd name="textAreaTop" fmla="*/ 0 h 1846080"/>
                <a:gd name="textAreaBottom" fmla="*/ 1847160 h 1846080"/>
              </a:gdLst>
              <a:ahLst/>
              <a:rect l="textAreaLeft" t="textAreaTop" r="textAreaRight" b="textAreaBottom"/>
              <a:pathLst>
                <a:path w="49264" h="5833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 w="28575">
              <a:solidFill>
                <a:srgbClr val="ffffff"/>
              </a:solidFill>
              <a:round/>
            </a:ln>
            <a:effectLst>
              <a:outerShdw algn="bl" blurRad="57240" dir="5400000" dist="1908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4" name="Google Shape;391;p23"/>
            <p:cNvSpPr/>
            <p:nvPr/>
          </p:nvSpPr>
          <p:spPr>
            <a:xfrm rot="21329400">
              <a:off x="7115040" y="434160"/>
              <a:ext cx="1535040" cy="1034640"/>
            </a:xfrm>
            <a:custGeom>
              <a:avLst/>
              <a:gdLst>
                <a:gd name="textAreaLeft" fmla="*/ 0 w 1535040"/>
                <a:gd name="textAreaRight" fmla="*/ 1536120 w 1535040"/>
                <a:gd name="textAreaTop" fmla="*/ 0 h 1034640"/>
                <a:gd name="textAreaBottom" fmla="*/ 1035720 h 1034640"/>
              </a:gdLst>
              <a:ahLst/>
              <a:rect l="textAreaLeft" t="textAreaTop" r="textAreaRight" b="textAreaBottom"/>
              <a:pathLst>
                <a:path w="48506" h="32701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5" name="Google Shape;392;p23"/>
            <p:cNvSpPr/>
            <p:nvPr/>
          </p:nvSpPr>
          <p:spPr>
            <a:xfrm rot="21329400">
              <a:off x="7784280" y="231120"/>
              <a:ext cx="310680" cy="310680"/>
            </a:xfrm>
            <a:custGeom>
              <a:avLst/>
              <a:gdLst>
                <a:gd name="textAreaLeft" fmla="*/ 0 w 310680"/>
                <a:gd name="textAreaRight" fmla="*/ 311760 w 310680"/>
                <a:gd name="textAreaTop" fmla="*/ 0 h 310680"/>
                <a:gd name="textAreaBottom" fmla="*/ 311760 h 310680"/>
              </a:gdLst>
              <a:ahLst/>
              <a:rect l="textAreaLeft" t="textAreaTop" r="textAreaRight" b="textAreaBottom"/>
              <a:pathLst>
                <a:path w="9845" h="9846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6" name="Google Shape;393;p23"/>
            <p:cNvSpPr/>
            <p:nvPr/>
          </p:nvSpPr>
          <p:spPr>
            <a:xfrm rot="21329400">
              <a:off x="8127360" y="1103400"/>
              <a:ext cx="310680" cy="310680"/>
            </a:xfrm>
            <a:custGeom>
              <a:avLst/>
              <a:gdLst>
                <a:gd name="textAreaLeft" fmla="*/ 0 w 310680"/>
                <a:gd name="textAreaRight" fmla="*/ 311760 w 310680"/>
                <a:gd name="textAreaTop" fmla="*/ 0 h 310680"/>
                <a:gd name="textAreaBottom" fmla="*/ 311760 h 310680"/>
              </a:gdLst>
              <a:ahLst/>
              <a:rect l="textAreaLeft" t="textAreaTop" r="textAreaRight" b="textAreaBottom"/>
              <a:pathLst>
                <a:path w="9845" h="9846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47" name="Google Shape;394;p23"/>
            <p:cNvSpPr/>
            <p:nvPr/>
          </p:nvSpPr>
          <p:spPr>
            <a:xfrm rot="21329400">
              <a:off x="7438320" y="1037160"/>
              <a:ext cx="626400" cy="847440"/>
            </a:xfrm>
            <a:custGeom>
              <a:avLst/>
              <a:gdLst>
                <a:gd name="textAreaLeft" fmla="*/ 0 w 626400"/>
                <a:gd name="textAreaRight" fmla="*/ 627480 w 626400"/>
                <a:gd name="textAreaTop" fmla="*/ 0 h 847440"/>
                <a:gd name="textAreaBottom" fmla="*/ 848520 h 847440"/>
              </a:gdLst>
              <a:ahLst/>
              <a:rect l="textAreaLeft" t="textAreaTop" r="textAreaRight" b="textAreaBottom"/>
              <a:pathLst>
                <a:path fill="none" w="19847" h="26791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46656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48" name="Google Shape;395;p23"/>
            <p:cNvSpPr/>
            <p:nvPr/>
          </p:nvSpPr>
          <p:spPr>
            <a:xfrm rot="21329400">
              <a:off x="7837560" y="294840"/>
              <a:ext cx="468360" cy="675720"/>
            </a:xfrm>
            <a:custGeom>
              <a:avLst/>
              <a:gdLst>
                <a:gd name="textAreaLeft" fmla="*/ 0 w 468360"/>
                <a:gd name="textAreaRight" fmla="*/ 469440 w 468360"/>
                <a:gd name="textAreaTop" fmla="*/ 0 h 675720"/>
                <a:gd name="textAreaBottom" fmla="*/ 676800 h 675720"/>
              </a:gdLst>
              <a:ahLst/>
              <a:rect l="textAreaLeft" t="textAreaTop" r="textAreaRight" b="textAreaBottom"/>
              <a:pathLst>
                <a:path w="14812" h="21382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49" name="Google Shape;396;p23"/>
            <p:cNvSpPr/>
            <p:nvPr/>
          </p:nvSpPr>
          <p:spPr>
            <a:xfrm rot="21329400">
              <a:off x="7203240" y="347760"/>
              <a:ext cx="403920" cy="675720"/>
            </a:xfrm>
            <a:custGeom>
              <a:avLst/>
              <a:gdLst>
                <a:gd name="textAreaLeft" fmla="*/ 0 w 403920"/>
                <a:gd name="textAreaRight" fmla="*/ 405000 w 403920"/>
                <a:gd name="textAreaTop" fmla="*/ 0 h 675720"/>
                <a:gd name="textAreaBottom" fmla="*/ 676800 h 675720"/>
              </a:gdLst>
              <a:ahLst/>
              <a:rect l="textAreaLeft" t="textAreaTop" r="textAreaRight" b="textAreaBottom"/>
              <a:pathLst>
                <a:path w="12865" h="21382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50" name="Google Shape;397;p23"/>
            <p:cNvSpPr/>
            <p:nvPr/>
          </p:nvSpPr>
          <p:spPr>
            <a:xfrm rot="21329400">
              <a:off x="7224120" y="408240"/>
              <a:ext cx="45360" cy="306360"/>
            </a:xfrm>
            <a:custGeom>
              <a:avLst/>
              <a:gdLst>
                <a:gd name="textAreaLeft" fmla="*/ 0 w 45360"/>
                <a:gd name="textAreaRight" fmla="*/ 46440 w 45360"/>
                <a:gd name="textAreaTop" fmla="*/ 0 h 306360"/>
                <a:gd name="textAreaBottom" fmla="*/ 307440 h 306360"/>
              </a:gdLst>
              <a:ahLst/>
              <a:rect l="textAreaLeft" t="textAreaTop" r="textAreaRight" b="textAreaBottom"/>
              <a:pathLst>
                <a:path w="1456" h="9708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51" name="Google Shape;398;p23"/>
            <p:cNvSpPr/>
            <p:nvPr/>
          </p:nvSpPr>
          <p:spPr>
            <a:xfrm rot="21329400">
              <a:off x="7212240" y="749880"/>
              <a:ext cx="407160" cy="99360"/>
            </a:xfrm>
            <a:custGeom>
              <a:avLst/>
              <a:gdLst>
                <a:gd name="textAreaLeft" fmla="*/ 0 w 407160"/>
                <a:gd name="textAreaRight" fmla="*/ 408240 w 407160"/>
                <a:gd name="textAreaTop" fmla="*/ 0 h 99360"/>
                <a:gd name="textAreaBottom" fmla="*/ 100440 h 99360"/>
              </a:gdLst>
              <a:ahLst/>
              <a:rect l="textAreaLeft" t="textAreaTop" r="textAreaRight" b="textAreaBottom"/>
              <a:pathLst>
                <a:path w="12894" h="3168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52" name="Google Shape;399;p23"/>
            <p:cNvSpPr/>
            <p:nvPr/>
          </p:nvSpPr>
          <p:spPr>
            <a:xfrm rot="21329400">
              <a:off x="7344360" y="992520"/>
              <a:ext cx="984960" cy="984960"/>
            </a:xfrm>
            <a:custGeom>
              <a:avLst/>
              <a:gdLst>
                <a:gd name="textAreaLeft" fmla="*/ 0 w 984960"/>
                <a:gd name="textAreaRight" fmla="*/ 986040 w 984960"/>
                <a:gd name="textAreaTop" fmla="*/ 0 h 984960"/>
                <a:gd name="textAreaBottom" fmla="*/ 986040 h 984960"/>
              </a:gdLst>
              <a:ahLst/>
              <a:rect l="textAreaLeft" t="textAreaTop" r="textAreaRight" b="textAreaBottom"/>
              <a:pathLst>
                <a:path w="31148" h="31137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53" name="Google Shape;400;p23"/>
            <p:cNvSpPr/>
            <p:nvPr/>
          </p:nvSpPr>
          <p:spPr>
            <a:xfrm rot="21329400">
              <a:off x="7308000" y="988920"/>
              <a:ext cx="982440" cy="91800"/>
            </a:xfrm>
            <a:custGeom>
              <a:avLst/>
              <a:gdLst>
                <a:gd name="textAreaLeft" fmla="*/ 0 w 982440"/>
                <a:gd name="textAreaRight" fmla="*/ 983520 w 982440"/>
                <a:gd name="textAreaTop" fmla="*/ 0 h 91800"/>
                <a:gd name="textAreaBottom" fmla="*/ 92880 h 91800"/>
              </a:gdLst>
              <a:ahLst/>
              <a:rect l="textAreaLeft" t="textAreaTop" r="textAreaRight" b="textAreaBottom"/>
              <a:pathLst>
                <a:path w="31059" h="2922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54" name="Google Shape;401;p23"/>
            <p:cNvSpPr/>
            <p:nvPr/>
          </p:nvSpPr>
          <p:spPr>
            <a:xfrm rot="21329400">
              <a:off x="7848000" y="706320"/>
              <a:ext cx="468360" cy="106200"/>
            </a:xfrm>
            <a:custGeom>
              <a:avLst/>
              <a:gdLst>
                <a:gd name="textAreaLeft" fmla="*/ 0 w 468360"/>
                <a:gd name="textAreaRight" fmla="*/ 469440 w 468360"/>
                <a:gd name="textAreaTop" fmla="*/ 0 h 106200"/>
                <a:gd name="textAreaBottom" fmla="*/ 107280 h 106200"/>
              </a:gdLst>
              <a:ahLst/>
              <a:rect l="textAreaLeft" t="textAreaTop" r="textAreaRight" b="textAreaBottom"/>
              <a:pathLst>
                <a:path w="14812" h="3394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55" name="Google Shape;402;p23"/>
            <p:cNvSpPr/>
            <p:nvPr/>
          </p:nvSpPr>
          <p:spPr>
            <a:xfrm rot="21329400">
              <a:off x="7239960" y="380520"/>
              <a:ext cx="735480" cy="306360"/>
            </a:xfrm>
            <a:custGeom>
              <a:avLst/>
              <a:gdLst>
                <a:gd name="textAreaLeft" fmla="*/ 0 w 735480"/>
                <a:gd name="textAreaRight" fmla="*/ 736560 w 735480"/>
                <a:gd name="textAreaTop" fmla="*/ 0 h 306360"/>
                <a:gd name="textAreaBottom" fmla="*/ 307440 h 306360"/>
              </a:gdLst>
              <a:ahLst/>
              <a:rect l="textAreaLeft" t="textAreaTop" r="textAreaRight" b="textAreaBottom"/>
              <a:pathLst>
                <a:path w="23271" h="9708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56" name="Google Shape;403;p23"/>
            <p:cNvSpPr/>
            <p:nvPr/>
          </p:nvSpPr>
          <p:spPr>
            <a:xfrm rot="21329400">
              <a:off x="8161560" y="1164960"/>
              <a:ext cx="328320" cy="746280"/>
            </a:xfrm>
            <a:custGeom>
              <a:avLst/>
              <a:gdLst>
                <a:gd name="textAreaLeft" fmla="*/ 0 w 328320"/>
                <a:gd name="textAreaRight" fmla="*/ 329400 w 328320"/>
                <a:gd name="textAreaTop" fmla="*/ 0 h 746280"/>
                <a:gd name="textAreaBottom" fmla="*/ 747360 h 746280"/>
              </a:gdLst>
              <a:ahLst/>
              <a:rect l="textAreaLeft" t="textAreaTop" r="textAreaRight" b="textAreaBottom"/>
              <a:pathLst>
                <a:path w="10387" h="23655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57" name="Google Shape;404;p23"/>
            <p:cNvSpPr/>
            <p:nvPr/>
          </p:nvSpPr>
          <p:spPr>
            <a:xfrm rot="21329400">
              <a:off x="8161920" y="1168920"/>
              <a:ext cx="172440" cy="747720"/>
            </a:xfrm>
            <a:custGeom>
              <a:avLst/>
              <a:gdLst>
                <a:gd name="textAreaLeft" fmla="*/ 0 w 172440"/>
                <a:gd name="textAreaRight" fmla="*/ 173520 w 172440"/>
                <a:gd name="textAreaTop" fmla="*/ 0 h 747720"/>
                <a:gd name="textAreaBottom" fmla="*/ 748800 h 747720"/>
              </a:gdLst>
              <a:ahLst/>
              <a:rect l="textAreaLeft" t="textAreaTop" r="textAreaRight" b="textAreaBottom"/>
              <a:pathLst>
                <a:path w="5479" h="23653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58" name="Google Shape;405;p23"/>
            <p:cNvSpPr/>
            <p:nvPr/>
          </p:nvSpPr>
          <p:spPr>
            <a:xfrm rot="21329400">
              <a:off x="8159040" y="1433160"/>
              <a:ext cx="102600" cy="199440"/>
            </a:xfrm>
            <a:custGeom>
              <a:avLst/>
              <a:gdLst>
                <a:gd name="textAreaLeft" fmla="*/ 0 w 102600"/>
                <a:gd name="textAreaRight" fmla="*/ 103680 w 102600"/>
                <a:gd name="textAreaTop" fmla="*/ 0 h 199440"/>
                <a:gd name="textAreaBottom" fmla="*/ 200520 h 199440"/>
              </a:gdLst>
              <a:ahLst/>
              <a:rect l="textAreaLeft" t="textAreaTop" r="textAreaRight" b="textAreaBottom"/>
              <a:pathLst>
                <a:path fill="none" w="3266" h="6344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cap="rnd" w="19050">
              <a:solidFill>
                <a:srgbClr val="17262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59" name="Google Shape;406;p23"/>
            <p:cNvSpPr/>
            <p:nvPr/>
          </p:nvSpPr>
          <p:spPr>
            <a:xfrm rot="21329400">
              <a:off x="8191080" y="1833120"/>
              <a:ext cx="316440" cy="47160"/>
            </a:xfrm>
            <a:custGeom>
              <a:avLst/>
              <a:gdLst>
                <a:gd name="textAreaLeft" fmla="*/ 0 w 316440"/>
                <a:gd name="textAreaRight" fmla="*/ 317520 w 316440"/>
                <a:gd name="textAreaTop" fmla="*/ 0 h 47160"/>
                <a:gd name="textAreaBottom" fmla="*/ 48240 h 47160"/>
              </a:gdLst>
              <a:ahLst/>
              <a:rect l="textAreaLeft" t="textAreaTop" r="textAreaRight" b="textAreaBottom"/>
              <a:pathLst>
                <a:path fill="none" w="10023" h="1516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cap="rnd" w="19050">
              <a:solidFill>
                <a:srgbClr val="17262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60" name="Google Shape;407;p23"/>
            <p:cNvSpPr/>
            <p:nvPr/>
          </p:nvSpPr>
          <p:spPr>
            <a:xfrm rot="21329400">
              <a:off x="8394120" y="1585800"/>
              <a:ext cx="53640" cy="128520"/>
            </a:xfrm>
            <a:custGeom>
              <a:avLst/>
              <a:gdLst>
                <a:gd name="textAreaLeft" fmla="*/ 0 w 53640"/>
                <a:gd name="textAreaRight" fmla="*/ 54720 w 53640"/>
                <a:gd name="textAreaTop" fmla="*/ 0 h 128520"/>
                <a:gd name="textAreaBottom" fmla="*/ 129600 h 128520"/>
              </a:gdLst>
              <a:ahLst/>
              <a:rect l="textAreaLeft" t="textAreaTop" r="textAreaRight" b="textAreaBottom"/>
              <a:pathLst>
                <a:path w="1721" h="4093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0" bIns="64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61" name="Google Shape;408;p23"/>
            <p:cNvSpPr/>
            <p:nvPr/>
          </p:nvSpPr>
          <p:spPr>
            <a:xfrm rot="21329400">
              <a:off x="8377920" y="1490760"/>
              <a:ext cx="40680" cy="70560"/>
            </a:xfrm>
            <a:custGeom>
              <a:avLst/>
              <a:gdLst>
                <a:gd name="textAreaLeft" fmla="*/ 0 w 40680"/>
                <a:gd name="textAreaRight" fmla="*/ 41760 w 40680"/>
                <a:gd name="textAreaTop" fmla="*/ 0 h 70560"/>
                <a:gd name="textAreaBottom" fmla="*/ 71640 h 70560"/>
              </a:gdLst>
              <a:ahLst/>
              <a:rect l="textAreaLeft" t="textAreaTop" r="textAreaRight" b="textAreaBottom"/>
              <a:pathLst>
                <a:path w="1317" h="2269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62" name="Google Shape;409;p23"/>
            <p:cNvSpPr/>
            <p:nvPr/>
          </p:nvSpPr>
          <p:spPr>
            <a:xfrm rot="21329400">
              <a:off x="7319880" y="1493280"/>
              <a:ext cx="602280" cy="514440"/>
            </a:xfrm>
            <a:custGeom>
              <a:avLst/>
              <a:gdLst>
                <a:gd name="textAreaLeft" fmla="*/ 0 w 602280"/>
                <a:gd name="textAreaRight" fmla="*/ 603360 w 602280"/>
                <a:gd name="textAreaTop" fmla="*/ 0 h 514440"/>
                <a:gd name="textAreaBottom" fmla="*/ 515520 h 514440"/>
              </a:gdLst>
              <a:ahLst/>
              <a:rect l="textAreaLeft" t="textAreaTop" r="textAreaRight" b="textAreaBottom"/>
              <a:pathLst>
                <a:path w="19051" h="16278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63" name="Google Shape;410;p23"/>
            <p:cNvSpPr/>
            <p:nvPr/>
          </p:nvSpPr>
          <p:spPr>
            <a:xfrm rot="21329400">
              <a:off x="7243920" y="1281240"/>
              <a:ext cx="585720" cy="212760"/>
            </a:xfrm>
            <a:custGeom>
              <a:avLst/>
              <a:gdLst>
                <a:gd name="textAreaLeft" fmla="*/ 0 w 585720"/>
                <a:gd name="textAreaRight" fmla="*/ 586800 w 585720"/>
                <a:gd name="textAreaTop" fmla="*/ 0 h 212760"/>
                <a:gd name="textAreaBottom" fmla="*/ 213840 h 212760"/>
              </a:gdLst>
              <a:ahLst/>
              <a:rect l="textAreaLeft" t="textAreaTop" r="textAreaRight" b="textAreaBottom"/>
              <a:pathLst>
                <a:path w="18530" h="6767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64" name="Google Shape;411;p23"/>
            <p:cNvSpPr/>
            <p:nvPr/>
          </p:nvSpPr>
          <p:spPr>
            <a:xfrm rot="21329400">
              <a:off x="7207200" y="1300320"/>
              <a:ext cx="602640" cy="202680"/>
            </a:xfrm>
            <a:custGeom>
              <a:avLst/>
              <a:gdLst>
                <a:gd name="textAreaLeft" fmla="*/ 0 w 602640"/>
                <a:gd name="textAreaRight" fmla="*/ 603720 w 602640"/>
                <a:gd name="textAreaTop" fmla="*/ 0 h 202680"/>
                <a:gd name="textAreaBottom" fmla="*/ 203760 h 202680"/>
              </a:gdLst>
              <a:ahLst/>
              <a:rect l="textAreaLeft" t="textAreaTop" r="textAreaRight" b="textAreaBottom"/>
              <a:pathLst>
                <a:path w="19071" h="6442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65" name="Google Shape;412;p23"/>
            <p:cNvSpPr/>
            <p:nvPr/>
          </p:nvSpPr>
          <p:spPr>
            <a:xfrm rot="21329400">
              <a:off x="7202160" y="1488240"/>
              <a:ext cx="682920" cy="525960"/>
            </a:xfrm>
            <a:custGeom>
              <a:avLst/>
              <a:gdLst>
                <a:gd name="textAreaLeft" fmla="*/ 0 w 682920"/>
                <a:gd name="textAreaRight" fmla="*/ 684000 w 682920"/>
                <a:gd name="textAreaTop" fmla="*/ 0 h 525960"/>
                <a:gd name="textAreaBottom" fmla="*/ 527040 h 525960"/>
              </a:gdLst>
              <a:ahLst/>
              <a:rect l="textAreaLeft" t="textAreaTop" r="textAreaRight" b="textAreaBottom"/>
              <a:pathLst>
                <a:path w="21608" h="16641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266" name="Google Shape;413;p23"/>
            <p:cNvSpPr/>
            <p:nvPr/>
          </p:nvSpPr>
          <p:spPr>
            <a:xfrm rot="21329400">
              <a:off x="7350120" y="1794600"/>
              <a:ext cx="33120" cy="33840"/>
            </a:xfrm>
            <a:custGeom>
              <a:avLst/>
              <a:gdLst>
                <a:gd name="textAreaLeft" fmla="*/ 0 w 33120"/>
                <a:gd name="textAreaRight" fmla="*/ 34200 w 33120"/>
                <a:gd name="textAreaTop" fmla="*/ 0 h 33840"/>
                <a:gd name="textAreaBottom" fmla="*/ 34920 h 33840"/>
              </a:gdLst>
              <a:ahLst/>
              <a:rect l="textAreaLeft" t="textAreaTop" r="textAreaRight" b="textAreaBottom"/>
              <a:pathLst>
                <a:path w="1091" h="1104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67" name="Google Shape;414;p23"/>
            <p:cNvSpPr/>
            <p:nvPr/>
          </p:nvSpPr>
          <p:spPr>
            <a:xfrm rot="21329400">
              <a:off x="7394400" y="1794240"/>
              <a:ext cx="3960" cy="33120"/>
            </a:xfrm>
            <a:custGeom>
              <a:avLst/>
              <a:gdLst>
                <a:gd name="textAreaLeft" fmla="*/ 0 w 3960"/>
                <a:gd name="textAreaRight" fmla="*/ 5040 w 3960"/>
                <a:gd name="textAreaTop" fmla="*/ 0 h 33120"/>
                <a:gd name="textAreaBottom" fmla="*/ 34200 h 33120"/>
              </a:gdLst>
              <a:ahLst/>
              <a:rect l="textAreaLeft" t="textAreaTop" r="textAreaRight" b="textAreaBottom"/>
              <a:pathLst>
                <a:path w="168" h="1083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920" bIns="16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68" name="Google Shape;415;p23"/>
            <p:cNvSpPr/>
            <p:nvPr/>
          </p:nvSpPr>
          <p:spPr>
            <a:xfrm rot="21329400">
              <a:off x="7412760" y="1791360"/>
              <a:ext cx="27360" cy="34560"/>
            </a:xfrm>
            <a:custGeom>
              <a:avLst/>
              <a:gdLst>
                <a:gd name="textAreaLeft" fmla="*/ 0 w 27360"/>
                <a:gd name="textAreaRight" fmla="*/ 28440 w 27360"/>
                <a:gd name="textAreaTop" fmla="*/ 0 h 34560"/>
                <a:gd name="textAreaBottom" fmla="*/ 35640 h 34560"/>
              </a:gdLst>
              <a:ahLst/>
              <a:rect l="textAreaLeft" t="textAreaTop" r="textAreaRight" b="textAreaBottom"/>
              <a:pathLst>
                <a:path w="896" h="1122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69" name="Google Shape;416;p23"/>
            <p:cNvSpPr/>
            <p:nvPr/>
          </p:nvSpPr>
          <p:spPr>
            <a:xfrm rot="21329400">
              <a:off x="7452360" y="1790640"/>
              <a:ext cx="23760" cy="34560"/>
            </a:xfrm>
            <a:custGeom>
              <a:avLst/>
              <a:gdLst>
                <a:gd name="textAreaLeft" fmla="*/ 0 w 23760"/>
                <a:gd name="textAreaRight" fmla="*/ 24840 w 23760"/>
                <a:gd name="textAreaTop" fmla="*/ 0 h 34560"/>
                <a:gd name="textAreaBottom" fmla="*/ 35640 h 34560"/>
              </a:gdLst>
              <a:ahLst/>
              <a:rect l="textAreaLeft" t="textAreaTop" r="textAreaRight" b="textAreaBottom"/>
              <a:pathLst>
                <a:path w="788" h="1122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0" name="Google Shape;417;p23"/>
            <p:cNvSpPr/>
            <p:nvPr/>
          </p:nvSpPr>
          <p:spPr>
            <a:xfrm rot="21329400">
              <a:off x="7485480" y="1789560"/>
              <a:ext cx="31320" cy="33840"/>
            </a:xfrm>
            <a:custGeom>
              <a:avLst/>
              <a:gdLst>
                <a:gd name="textAreaLeft" fmla="*/ 0 w 31320"/>
                <a:gd name="textAreaRight" fmla="*/ 32400 w 31320"/>
                <a:gd name="textAreaTop" fmla="*/ 0 h 33840"/>
                <a:gd name="textAreaBottom" fmla="*/ 34920 h 33840"/>
              </a:gdLst>
              <a:ahLst/>
              <a:rect l="textAreaLeft" t="textAreaTop" r="textAreaRight" b="textAreaBottom"/>
              <a:pathLst>
                <a:path w="1024" h="1105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1" name="Google Shape;418;p23"/>
            <p:cNvSpPr/>
            <p:nvPr/>
          </p:nvSpPr>
          <p:spPr>
            <a:xfrm rot="21329400">
              <a:off x="7523280" y="1787400"/>
              <a:ext cx="27000" cy="33840"/>
            </a:xfrm>
            <a:custGeom>
              <a:avLst/>
              <a:gdLst>
                <a:gd name="textAreaLeft" fmla="*/ 0 w 27000"/>
                <a:gd name="textAreaRight" fmla="*/ 28080 w 27000"/>
                <a:gd name="textAreaTop" fmla="*/ 0 h 33840"/>
                <a:gd name="textAreaBottom" fmla="*/ 34920 h 33840"/>
              </a:gdLst>
              <a:ahLst/>
              <a:rect l="textAreaLeft" t="textAreaTop" r="textAreaRight" b="textAreaBottom"/>
              <a:pathLst>
                <a:path w="876" h="1103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2" name="Google Shape;419;p23"/>
            <p:cNvSpPr/>
            <p:nvPr/>
          </p:nvSpPr>
          <p:spPr>
            <a:xfrm rot="21329400">
              <a:off x="7554960" y="1785600"/>
              <a:ext cx="42120" cy="35280"/>
            </a:xfrm>
            <a:custGeom>
              <a:avLst/>
              <a:gdLst>
                <a:gd name="textAreaLeft" fmla="*/ 0 w 42120"/>
                <a:gd name="textAreaRight" fmla="*/ 43200 w 42120"/>
                <a:gd name="textAreaTop" fmla="*/ 0 h 35280"/>
                <a:gd name="textAreaBottom" fmla="*/ 36360 h 35280"/>
              </a:gdLst>
              <a:ahLst/>
              <a:rect l="textAreaLeft" t="textAreaTop" r="textAreaRight" b="textAreaBottom"/>
              <a:pathLst>
                <a:path w="1363" h="1145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3" name="Google Shape;420;p23"/>
            <p:cNvSpPr/>
            <p:nvPr/>
          </p:nvSpPr>
          <p:spPr>
            <a:xfrm rot="21329400">
              <a:off x="7603560" y="1784880"/>
              <a:ext cx="27360" cy="34560"/>
            </a:xfrm>
            <a:custGeom>
              <a:avLst/>
              <a:gdLst>
                <a:gd name="textAreaLeft" fmla="*/ 0 w 27360"/>
                <a:gd name="textAreaRight" fmla="*/ 28440 w 27360"/>
                <a:gd name="textAreaTop" fmla="*/ 0 h 34560"/>
                <a:gd name="textAreaBottom" fmla="*/ 35640 h 34560"/>
              </a:gdLst>
              <a:ahLst/>
              <a:rect l="textAreaLeft" t="textAreaTop" r="textAreaRight" b="textAreaBottom"/>
              <a:pathLst>
                <a:path w="896" h="1123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4" name="Google Shape;421;p23"/>
            <p:cNvSpPr/>
            <p:nvPr/>
          </p:nvSpPr>
          <p:spPr>
            <a:xfrm rot="21329400">
              <a:off x="7274160" y="1632240"/>
              <a:ext cx="532440" cy="17280"/>
            </a:xfrm>
            <a:custGeom>
              <a:avLst/>
              <a:gdLst>
                <a:gd name="textAreaLeft" fmla="*/ 0 w 532440"/>
                <a:gd name="textAreaRight" fmla="*/ 533520 w 532440"/>
                <a:gd name="textAreaTop" fmla="*/ 0 h 17280"/>
                <a:gd name="textAreaBottom" fmla="*/ 18360 h 17280"/>
              </a:gdLst>
              <a:ahLst/>
              <a:rect l="textAreaLeft" t="textAreaTop" r="textAreaRight" b="textAreaBottom"/>
              <a:pathLst>
                <a:path fill="none" w="16848" h="591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cap="rnd"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5" name="Google Shape;422;p23"/>
            <p:cNvSpPr/>
            <p:nvPr/>
          </p:nvSpPr>
          <p:spPr>
            <a:xfrm rot="21329400">
              <a:off x="7281000" y="1734480"/>
              <a:ext cx="545760" cy="18720"/>
            </a:xfrm>
            <a:custGeom>
              <a:avLst/>
              <a:gdLst>
                <a:gd name="textAreaLeft" fmla="*/ 0 w 545760"/>
                <a:gd name="textAreaRight" fmla="*/ 546840 w 545760"/>
                <a:gd name="textAreaTop" fmla="*/ 0 h 18720"/>
                <a:gd name="textAreaBottom" fmla="*/ 19800 h 18720"/>
              </a:gdLst>
              <a:ahLst/>
              <a:rect l="textAreaLeft" t="textAreaTop" r="textAreaRight" b="textAreaBottom"/>
              <a:pathLst>
                <a:path fill="none" w="17271" h="631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cap="rnd"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720" bIns="9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6" name="Google Shape;423;p23"/>
            <p:cNvSpPr/>
            <p:nvPr/>
          </p:nvSpPr>
          <p:spPr>
            <a:xfrm rot="21329400">
              <a:off x="7465320" y="1647000"/>
              <a:ext cx="4680" cy="102600"/>
            </a:xfrm>
            <a:custGeom>
              <a:avLst/>
              <a:gdLst>
                <a:gd name="textAreaLeft" fmla="*/ 0 w 4680"/>
                <a:gd name="textAreaRight" fmla="*/ 5760 w 4680"/>
                <a:gd name="textAreaTop" fmla="*/ 0 h 102600"/>
                <a:gd name="textAreaBottom" fmla="*/ 103680 h 102600"/>
              </a:gdLst>
              <a:ahLst/>
              <a:rect l="textAreaLeft" t="textAreaTop" r="textAreaRight" b="textAreaBottom"/>
              <a:pathLst>
                <a:path fill="none" w="178" h="3217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cap="rnd"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1840" bIns="51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7" name="Google Shape;424;p23"/>
            <p:cNvSpPr/>
            <p:nvPr/>
          </p:nvSpPr>
          <p:spPr>
            <a:xfrm rot="21329400">
              <a:off x="7677000" y="1638000"/>
              <a:ext cx="4680" cy="101880"/>
            </a:xfrm>
            <a:custGeom>
              <a:avLst/>
              <a:gdLst>
                <a:gd name="textAreaLeft" fmla="*/ 0 w 4680"/>
                <a:gd name="textAreaRight" fmla="*/ 5760 w 4680"/>
                <a:gd name="textAreaTop" fmla="*/ 0 h 101880"/>
                <a:gd name="textAreaBottom" fmla="*/ 102960 h 101880"/>
              </a:gdLst>
              <a:ahLst/>
              <a:rect l="textAreaLeft" t="textAreaTop" r="textAreaRight" b="textAreaBottom"/>
              <a:pathLst>
                <a:path fill="none" w="158" h="3197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cap="rnd"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1480" bIns="51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8" name="Google Shape;425;p23"/>
            <p:cNvSpPr/>
            <p:nvPr/>
          </p:nvSpPr>
          <p:spPr>
            <a:xfrm rot="21329400">
              <a:off x="7282440" y="1849680"/>
              <a:ext cx="541080" cy="19080"/>
            </a:xfrm>
            <a:custGeom>
              <a:avLst/>
              <a:gdLst>
                <a:gd name="textAreaLeft" fmla="*/ 0 w 541080"/>
                <a:gd name="textAreaRight" fmla="*/ 542160 w 541080"/>
                <a:gd name="textAreaTop" fmla="*/ 0 h 19080"/>
                <a:gd name="textAreaBottom" fmla="*/ 20160 h 19080"/>
              </a:gdLst>
              <a:ahLst/>
              <a:rect l="textAreaLeft" t="textAreaTop" r="textAreaRight" b="textAreaBottom"/>
              <a:pathLst>
                <a:path fill="none" w="17123" h="64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cap="rnd"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080" bIns="10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79" name="Google Shape;426;p23"/>
            <p:cNvSpPr/>
            <p:nvPr/>
          </p:nvSpPr>
          <p:spPr>
            <a:xfrm rot="21329400">
              <a:off x="7266240" y="1568880"/>
              <a:ext cx="605520" cy="23040"/>
            </a:xfrm>
            <a:custGeom>
              <a:avLst/>
              <a:gdLst>
                <a:gd name="textAreaLeft" fmla="*/ 0 w 605520"/>
                <a:gd name="textAreaRight" fmla="*/ 606600 w 605520"/>
                <a:gd name="textAreaTop" fmla="*/ 0 h 23040"/>
                <a:gd name="textAreaBottom" fmla="*/ 24120 h 23040"/>
              </a:gdLst>
              <a:ahLst/>
              <a:rect l="textAreaLeft" t="textAreaTop" r="textAreaRight" b="textAreaBottom"/>
              <a:pathLst>
                <a:path fill="none" w="19149" h="768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cap="rnd"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0" name="Google Shape;427;p23"/>
            <p:cNvSpPr/>
            <p:nvPr/>
          </p:nvSpPr>
          <p:spPr>
            <a:xfrm rot="21329400">
              <a:off x="7346520" y="1504080"/>
              <a:ext cx="138600" cy="85320"/>
            </a:xfrm>
            <a:custGeom>
              <a:avLst/>
              <a:gdLst>
                <a:gd name="textAreaLeft" fmla="*/ 0 w 138600"/>
                <a:gd name="textAreaRight" fmla="*/ 139680 w 138600"/>
                <a:gd name="textAreaTop" fmla="*/ 0 h 85320"/>
                <a:gd name="textAreaBottom" fmla="*/ 86400 h 85320"/>
              </a:gdLst>
              <a:ahLst/>
              <a:rect l="textAreaLeft" t="textAreaTop" r="textAreaRight" b="textAreaBottom"/>
              <a:pathLst>
                <a:path w="4417" h="2725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200" bIns="43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1" name="Google Shape;428;p23"/>
            <p:cNvSpPr/>
            <p:nvPr/>
          </p:nvSpPr>
          <p:spPr>
            <a:xfrm rot="21329400">
              <a:off x="7468920" y="1499040"/>
              <a:ext cx="137880" cy="84600"/>
            </a:xfrm>
            <a:custGeom>
              <a:avLst/>
              <a:gdLst>
                <a:gd name="textAreaLeft" fmla="*/ 0 w 137880"/>
                <a:gd name="textAreaRight" fmla="*/ 138960 w 137880"/>
                <a:gd name="textAreaTop" fmla="*/ 0 h 84600"/>
                <a:gd name="textAreaBottom" fmla="*/ 85680 h 84600"/>
              </a:gdLst>
              <a:ahLst/>
              <a:rect l="textAreaLeft" t="textAreaTop" r="textAreaRight" b="textAreaBottom"/>
              <a:pathLst>
                <a:path w="4397" h="2716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840" bIns="42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2" name="Google Shape;429;p23"/>
            <p:cNvSpPr/>
            <p:nvPr/>
          </p:nvSpPr>
          <p:spPr>
            <a:xfrm rot="21329400">
              <a:off x="7594560" y="1494360"/>
              <a:ext cx="137880" cy="84600"/>
            </a:xfrm>
            <a:custGeom>
              <a:avLst/>
              <a:gdLst>
                <a:gd name="textAreaLeft" fmla="*/ 0 w 137880"/>
                <a:gd name="textAreaRight" fmla="*/ 138960 w 137880"/>
                <a:gd name="textAreaTop" fmla="*/ 0 h 84600"/>
                <a:gd name="textAreaBottom" fmla="*/ 85680 h 84600"/>
              </a:gdLst>
              <a:ahLst/>
              <a:rect l="textAreaLeft" t="textAreaTop" r="textAreaRight" b="textAreaBottom"/>
              <a:pathLst>
                <a:path w="4387" h="2705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840" bIns="42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3" name="Google Shape;430;p23"/>
            <p:cNvSpPr/>
            <p:nvPr/>
          </p:nvSpPr>
          <p:spPr>
            <a:xfrm rot="21329400">
              <a:off x="7711560" y="1490040"/>
              <a:ext cx="137880" cy="83880"/>
            </a:xfrm>
            <a:custGeom>
              <a:avLst/>
              <a:gdLst>
                <a:gd name="textAreaLeft" fmla="*/ 0 w 137880"/>
                <a:gd name="textAreaRight" fmla="*/ 138960 w 137880"/>
                <a:gd name="textAreaTop" fmla="*/ 0 h 83880"/>
                <a:gd name="textAreaBottom" fmla="*/ 84960 h 83880"/>
              </a:gdLst>
              <a:ahLst/>
              <a:rect l="textAreaLeft" t="textAreaTop" r="textAreaRight" b="textAreaBottom"/>
              <a:pathLst>
                <a:path w="4387" h="2696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4" name="Google Shape;431;p23"/>
            <p:cNvSpPr/>
            <p:nvPr/>
          </p:nvSpPr>
          <p:spPr>
            <a:xfrm rot="21329400">
              <a:off x="7828560" y="1491480"/>
              <a:ext cx="42840" cy="45360"/>
            </a:xfrm>
            <a:custGeom>
              <a:avLst/>
              <a:gdLst>
                <a:gd name="textAreaLeft" fmla="*/ 0 w 42840"/>
                <a:gd name="textAreaRight" fmla="*/ 43920 w 42840"/>
                <a:gd name="textAreaTop" fmla="*/ 0 h 45360"/>
                <a:gd name="textAreaBottom" fmla="*/ 46440 h 45360"/>
              </a:gdLst>
              <a:ahLst/>
              <a:rect l="textAreaLeft" t="textAreaTop" r="textAreaRight" b="textAreaBottom"/>
              <a:pathLst>
                <a:path w="1427" h="1496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5" name="Google Shape;432;p23"/>
            <p:cNvSpPr/>
            <p:nvPr/>
          </p:nvSpPr>
          <p:spPr>
            <a:xfrm rot="21329400">
              <a:off x="7344000" y="1388880"/>
              <a:ext cx="108000" cy="94320"/>
            </a:xfrm>
            <a:custGeom>
              <a:avLst/>
              <a:gdLst>
                <a:gd name="textAreaLeft" fmla="*/ 0 w 108000"/>
                <a:gd name="textAreaRight" fmla="*/ 109080 w 108000"/>
                <a:gd name="textAreaTop" fmla="*/ 0 h 94320"/>
                <a:gd name="textAreaBottom" fmla="*/ 95400 h 94320"/>
              </a:gdLst>
              <a:ahLst/>
              <a:rect l="textAreaLeft" t="textAreaTop" r="textAreaRight" b="textAreaBottom"/>
              <a:pathLst>
                <a:path w="3443" h="3001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7520" bIns="47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6" name="Google Shape;433;p23"/>
            <p:cNvSpPr/>
            <p:nvPr/>
          </p:nvSpPr>
          <p:spPr>
            <a:xfrm rot="21329400">
              <a:off x="7463160" y="1347480"/>
              <a:ext cx="106920" cy="89640"/>
            </a:xfrm>
            <a:custGeom>
              <a:avLst/>
              <a:gdLst>
                <a:gd name="textAreaLeft" fmla="*/ 0 w 106920"/>
                <a:gd name="textAreaRight" fmla="*/ 108000 w 106920"/>
                <a:gd name="textAreaTop" fmla="*/ 0 h 89640"/>
                <a:gd name="textAreaBottom" fmla="*/ 90720 h 89640"/>
              </a:gdLst>
              <a:ahLst/>
              <a:rect l="textAreaLeft" t="textAreaTop" r="textAreaRight" b="textAreaBottom"/>
              <a:pathLst>
                <a:path w="3404" h="2922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360" bIns="45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7" name="Google Shape;434;p23"/>
            <p:cNvSpPr/>
            <p:nvPr/>
          </p:nvSpPr>
          <p:spPr>
            <a:xfrm rot="21329400">
              <a:off x="7587000" y="1305720"/>
              <a:ext cx="105120" cy="88920"/>
            </a:xfrm>
            <a:custGeom>
              <a:avLst/>
              <a:gdLst>
                <a:gd name="textAreaLeft" fmla="*/ 0 w 105120"/>
                <a:gd name="textAreaRight" fmla="*/ 106200 w 1051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3355" h="2843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8" name="Google Shape;435;p23"/>
            <p:cNvSpPr/>
            <p:nvPr/>
          </p:nvSpPr>
          <p:spPr>
            <a:xfrm rot="21329400">
              <a:off x="7707960" y="1268280"/>
              <a:ext cx="89640" cy="81360"/>
            </a:xfrm>
            <a:custGeom>
              <a:avLst/>
              <a:gdLst>
                <a:gd name="textAreaLeft" fmla="*/ 0 w 89640"/>
                <a:gd name="textAreaRight" fmla="*/ 90720 w 89640"/>
                <a:gd name="textAreaTop" fmla="*/ 0 h 81360"/>
                <a:gd name="textAreaBottom" fmla="*/ 82440 h 81360"/>
              </a:gdLst>
              <a:ahLst/>
              <a:rect l="textAreaLeft" t="textAreaTop" r="textAreaRight" b="textAreaBottom"/>
              <a:pathLst>
                <a:path w="2873" h="2608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040" bIns="41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89" name="Google Shape;436;p23"/>
            <p:cNvSpPr/>
            <p:nvPr/>
          </p:nvSpPr>
          <p:spPr>
            <a:xfrm rot="21329400">
              <a:off x="7329240" y="1681200"/>
              <a:ext cx="19800" cy="28080"/>
            </a:xfrm>
            <a:custGeom>
              <a:avLst/>
              <a:gdLst>
                <a:gd name="textAreaLeft" fmla="*/ 0 w 19800"/>
                <a:gd name="textAreaRight" fmla="*/ 20880 w 19800"/>
                <a:gd name="textAreaTop" fmla="*/ 0 h 28080"/>
                <a:gd name="textAreaBottom" fmla="*/ 29160 h 28080"/>
              </a:gdLst>
              <a:ahLst/>
              <a:rect l="textAreaLeft" t="textAreaTop" r="textAreaRight" b="textAreaBottom"/>
              <a:pathLst>
                <a:path w="728" h="925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0" name="Google Shape;437;p23"/>
            <p:cNvSpPr/>
            <p:nvPr/>
          </p:nvSpPr>
          <p:spPr>
            <a:xfrm rot="21329400">
              <a:off x="7356600" y="1680120"/>
              <a:ext cx="33840" cy="28800"/>
            </a:xfrm>
            <a:custGeom>
              <a:avLst/>
              <a:gdLst>
                <a:gd name="textAreaLeft" fmla="*/ 0 w 33840"/>
                <a:gd name="textAreaRight" fmla="*/ 34920 w 33840"/>
                <a:gd name="textAreaTop" fmla="*/ 0 h 28800"/>
                <a:gd name="textAreaBottom" fmla="*/ 29880 h 28800"/>
              </a:gdLst>
              <a:ahLst/>
              <a:rect l="textAreaLeft" t="textAreaTop" r="textAreaRight" b="textAreaBottom"/>
              <a:pathLst>
                <a:path w="1110" h="936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760" bIns="14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1" name="Google Shape;438;p23"/>
            <p:cNvSpPr/>
            <p:nvPr/>
          </p:nvSpPr>
          <p:spPr>
            <a:xfrm rot="21329400">
              <a:off x="7395120" y="1678680"/>
              <a:ext cx="17280" cy="27360"/>
            </a:xfrm>
            <a:custGeom>
              <a:avLst/>
              <a:gdLst>
                <a:gd name="textAreaLeft" fmla="*/ 0 w 17280"/>
                <a:gd name="textAreaRight" fmla="*/ 18360 w 17280"/>
                <a:gd name="textAreaTop" fmla="*/ 0 h 27360"/>
                <a:gd name="textAreaBottom" fmla="*/ 28440 h 27360"/>
              </a:gdLst>
              <a:ahLst/>
              <a:rect l="textAreaLeft" t="textAreaTop" r="textAreaRight" b="textAreaBottom"/>
              <a:pathLst>
                <a:path w="591" h="906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2" name="Google Shape;439;p23"/>
            <p:cNvSpPr/>
            <p:nvPr/>
          </p:nvSpPr>
          <p:spPr>
            <a:xfrm rot="21329400">
              <a:off x="7422120" y="1677600"/>
              <a:ext cx="17280" cy="27360"/>
            </a:xfrm>
            <a:custGeom>
              <a:avLst/>
              <a:gdLst>
                <a:gd name="textAreaLeft" fmla="*/ 0 w 17280"/>
                <a:gd name="textAreaRight" fmla="*/ 18360 w 17280"/>
                <a:gd name="textAreaTop" fmla="*/ 0 h 27360"/>
                <a:gd name="textAreaBottom" fmla="*/ 28440 h 27360"/>
              </a:gdLst>
              <a:ahLst/>
              <a:rect l="textAreaLeft" t="textAreaTop" r="textAreaRight" b="textAreaBottom"/>
              <a:pathLst>
                <a:path w="591" h="905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3" name="Google Shape;440;p23"/>
            <p:cNvSpPr/>
            <p:nvPr/>
          </p:nvSpPr>
          <p:spPr>
            <a:xfrm rot="21329400">
              <a:off x="7489440" y="1676880"/>
              <a:ext cx="18000" cy="27360"/>
            </a:xfrm>
            <a:custGeom>
              <a:avLst/>
              <a:gdLst>
                <a:gd name="textAreaLeft" fmla="*/ 0 w 18000"/>
                <a:gd name="textAreaRight" fmla="*/ 19080 w 18000"/>
                <a:gd name="textAreaTop" fmla="*/ 0 h 27360"/>
                <a:gd name="textAreaBottom" fmla="*/ 28440 h 27360"/>
              </a:gdLst>
              <a:ahLst/>
              <a:rect l="textAreaLeft" t="textAreaTop" r="textAreaRight" b="textAreaBottom"/>
              <a:pathLst>
                <a:path w="669" h="899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4" name="Google Shape;441;p23"/>
            <p:cNvSpPr/>
            <p:nvPr/>
          </p:nvSpPr>
          <p:spPr>
            <a:xfrm rot="21329400">
              <a:off x="7516800" y="1675800"/>
              <a:ext cx="21240" cy="27000"/>
            </a:xfrm>
            <a:custGeom>
              <a:avLst/>
              <a:gdLst>
                <a:gd name="textAreaLeft" fmla="*/ 0 w 21240"/>
                <a:gd name="textAreaRight" fmla="*/ 22320 w 21240"/>
                <a:gd name="textAreaTop" fmla="*/ 0 h 27000"/>
                <a:gd name="textAreaBottom" fmla="*/ 28080 h 27000"/>
              </a:gdLst>
              <a:ahLst/>
              <a:rect l="textAreaLeft" t="textAreaTop" r="textAreaRight" b="textAreaBottom"/>
              <a:pathLst>
                <a:path w="830" h="908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5" name="Google Shape;442;p23"/>
            <p:cNvSpPr/>
            <p:nvPr/>
          </p:nvSpPr>
          <p:spPr>
            <a:xfrm rot="21329400">
              <a:off x="7550280" y="1674000"/>
              <a:ext cx="19080" cy="28080"/>
            </a:xfrm>
            <a:custGeom>
              <a:avLst/>
              <a:gdLst>
                <a:gd name="textAreaLeft" fmla="*/ 0 w 19080"/>
                <a:gd name="textAreaRight" fmla="*/ 20160 w 19080"/>
                <a:gd name="textAreaTop" fmla="*/ 0 h 28080"/>
                <a:gd name="textAreaBottom" fmla="*/ 29160 h 28080"/>
              </a:gdLst>
              <a:ahLst/>
              <a:rect l="textAreaLeft" t="textAreaTop" r="textAreaRight" b="textAreaBottom"/>
              <a:pathLst>
                <a:path w="650" h="916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6" name="Google Shape;443;p23"/>
            <p:cNvSpPr/>
            <p:nvPr/>
          </p:nvSpPr>
          <p:spPr>
            <a:xfrm rot="21329400">
              <a:off x="7580880" y="1673640"/>
              <a:ext cx="21240" cy="27360"/>
            </a:xfrm>
            <a:custGeom>
              <a:avLst/>
              <a:gdLst>
                <a:gd name="textAreaLeft" fmla="*/ 0 w 21240"/>
                <a:gd name="textAreaRight" fmla="*/ 22320 w 21240"/>
                <a:gd name="textAreaTop" fmla="*/ 0 h 27360"/>
                <a:gd name="textAreaBottom" fmla="*/ 28440 h 27360"/>
              </a:gdLst>
              <a:ahLst/>
              <a:rect l="textAreaLeft" t="textAreaTop" r="textAreaRight" b="textAreaBottom"/>
              <a:pathLst>
                <a:path w="778" h="906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7" name="Google Shape;444;p23"/>
            <p:cNvSpPr/>
            <p:nvPr/>
          </p:nvSpPr>
          <p:spPr>
            <a:xfrm rot="21329400">
              <a:off x="7615800" y="1671480"/>
              <a:ext cx="19080" cy="28080"/>
            </a:xfrm>
            <a:custGeom>
              <a:avLst/>
              <a:gdLst>
                <a:gd name="textAreaLeft" fmla="*/ 0 w 19080"/>
                <a:gd name="textAreaRight" fmla="*/ 20160 w 19080"/>
                <a:gd name="textAreaTop" fmla="*/ 0 h 28080"/>
                <a:gd name="textAreaBottom" fmla="*/ 29160 h 28080"/>
              </a:gdLst>
              <a:ahLst/>
              <a:rect l="textAreaLeft" t="textAreaTop" r="textAreaRight" b="textAreaBottom"/>
              <a:pathLst>
                <a:path w="640" h="916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8" name="Google Shape;445;p23"/>
            <p:cNvSpPr/>
            <p:nvPr/>
          </p:nvSpPr>
          <p:spPr>
            <a:xfrm rot="21329400">
              <a:off x="7698600" y="1664280"/>
              <a:ext cx="23760" cy="28080"/>
            </a:xfrm>
            <a:custGeom>
              <a:avLst/>
              <a:gdLst>
                <a:gd name="textAreaLeft" fmla="*/ 0 w 23760"/>
                <a:gd name="textAreaRight" fmla="*/ 24840 w 23760"/>
                <a:gd name="textAreaTop" fmla="*/ 0 h 28080"/>
                <a:gd name="textAreaBottom" fmla="*/ 29160 h 28080"/>
              </a:gdLst>
              <a:ahLst/>
              <a:rect l="textAreaLeft" t="textAreaTop" r="textAreaRight" b="textAreaBottom"/>
              <a:pathLst>
                <a:path w="837" h="909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" bIns="14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299" name="Google Shape;446;p23"/>
            <p:cNvSpPr/>
            <p:nvPr/>
          </p:nvSpPr>
          <p:spPr>
            <a:xfrm rot="21329400">
              <a:off x="7732800" y="1662480"/>
              <a:ext cx="21240" cy="27360"/>
            </a:xfrm>
            <a:custGeom>
              <a:avLst/>
              <a:gdLst>
                <a:gd name="textAreaLeft" fmla="*/ 0 w 21240"/>
                <a:gd name="textAreaRight" fmla="*/ 22320 w 21240"/>
                <a:gd name="textAreaTop" fmla="*/ 0 h 27360"/>
                <a:gd name="textAreaBottom" fmla="*/ 28440 h 27360"/>
              </a:gdLst>
              <a:ahLst/>
              <a:rect l="textAreaLeft" t="textAreaTop" r="textAreaRight" b="textAreaBottom"/>
              <a:pathLst>
                <a:path w="768" h="897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0" name="Google Shape;447;p23"/>
            <p:cNvSpPr/>
            <p:nvPr/>
          </p:nvSpPr>
          <p:spPr>
            <a:xfrm rot="21329400">
              <a:off x="7763760" y="1660320"/>
              <a:ext cx="18000" cy="27000"/>
            </a:xfrm>
            <a:custGeom>
              <a:avLst/>
              <a:gdLst>
                <a:gd name="textAreaLeft" fmla="*/ 0 w 18000"/>
                <a:gd name="textAreaRight" fmla="*/ 19080 w 18000"/>
                <a:gd name="textAreaTop" fmla="*/ 0 h 27000"/>
                <a:gd name="textAreaBottom" fmla="*/ 28080 h 27000"/>
              </a:gdLst>
              <a:ahLst/>
              <a:rect l="textAreaLeft" t="textAreaTop" r="textAreaRight" b="textAreaBottom"/>
              <a:pathLst>
                <a:path w="719" h="906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1" name="Google Shape;448;p23"/>
            <p:cNvSpPr/>
            <p:nvPr/>
          </p:nvSpPr>
          <p:spPr>
            <a:xfrm rot="21329400">
              <a:off x="7914960" y="474120"/>
              <a:ext cx="35280" cy="102600"/>
            </a:xfrm>
            <a:custGeom>
              <a:avLst/>
              <a:gdLst>
                <a:gd name="textAreaLeft" fmla="*/ 0 w 35280"/>
                <a:gd name="textAreaRight" fmla="*/ 36360 w 35280"/>
                <a:gd name="textAreaTop" fmla="*/ 0 h 102600"/>
                <a:gd name="textAreaBottom" fmla="*/ 103680 h 102600"/>
              </a:gdLst>
              <a:ahLst/>
              <a:rect l="textAreaLeft" t="textAreaTop" r="textAreaRight" b="textAreaBottom"/>
              <a:pathLst>
                <a:path w="1141" h="3273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1840" bIns="51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2" name="Google Shape;449;p23"/>
            <p:cNvSpPr/>
            <p:nvPr/>
          </p:nvSpPr>
          <p:spPr>
            <a:xfrm rot="21329400">
              <a:off x="7909200" y="403920"/>
              <a:ext cx="31320" cy="56160"/>
            </a:xfrm>
            <a:custGeom>
              <a:avLst/>
              <a:gdLst>
                <a:gd name="textAreaLeft" fmla="*/ 0 w 31320"/>
                <a:gd name="textAreaRight" fmla="*/ 32400 w 31320"/>
                <a:gd name="textAreaTop" fmla="*/ 0 h 56160"/>
                <a:gd name="textAreaBottom" fmla="*/ 57240 h 56160"/>
              </a:gdLst>
              <a:ahLst/>
              <a:rect l="textAreaLeft" t="textAreaTop" r="textAreaRight" b="textAreaBottom"/>
              <a:pathLst>
                <a:path w="1024" h="1814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440" bIns="28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3" name="Google Shape;450;p23"/>
            <p:cNvSpPr/>
            <p:nvPr/>
          </p:nvSpPr>
          <p:spPr>
            <a:xfrm rot="21329400">
              <a:off x="8206560" y="466920"/>
              <a:ext cx="265680" cy="395640"/>
            </a:xfrm>
            <a:custGeom>
              <a:avLst/>
              <a:gdLst>
                <a:gd name="textAreaLeft" fmla="*/ 0 w 265680"/>
                <a:gd name="textAreaRight" fmla="*/ 266760 w 265680"/>
                <a:gd name="textAreaTop" fmla="*/ 0 h 395640"/>
                <a:gd name="textAreaBottom" fmla="*/ 396720 h 395640"/>
              </a:gdLst>
              <a:ahLst/>
              <a:rect l="textAreaLeft" t="textAreaTop" r="textAreaRight" b="textAreaBottom"/>
              <a:pathLst>
                <a:path w="8430" h="12533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04" name="Google Shape;451;p23"/>
            <p:cNvSpPr/>
            <p:nvPr/>
          </p:nvSpPr>
          <p:spPr>
            <a:xfrm rot="21329400">
              <a:off x="7132320" y="931680"/>
              <a:ext cx="140400" cy="255600"/>
            </a:xfrm>
            <a:custGeom>
              <a:avLst/>
              <a:gdLst>
                <a:gd name="textAreaLeft" fmla="*/ 0 w 140400"/>
                <a:gd name="textAreaRight" fmla="*/ 141480 w 140400"/>
                <a:gd name="textAreaTop" fmla="*/ 0 h 255600"/>
                <a:gd name="textAreaBottom" fmla="*/ 256680 h 255600"/>
              </a:gdLst>
              <a:ahLst/>
              <a:rect l="textAreaLeft" t="textAreaTop" r="textAreaRight" b="textAreaBottom"/>
              <a:pathLst>
                <a:path w="4466" h="8101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05" name="Google Shape;452;p23"/>
            <p:cNvSpPr/>
            <p:nvPr/>
          </p:nvSpPr>
          <p:spPr>
            <a:xfrm rot="21329400">
              <a:off x="7925400" y="1176120"/>
              <a:ext cx="180360" cy="171720"/>
            </a:xfrm>
            <a:custGeom>
              <a:avLst/>
              <a:gdLst>
                <a:gd name="textAreaLeft" fmla="*/ 0 w 180360"/>
                <a:gd name="textAreaRight" fmla="*/ 181440 w 180360"/>
                <a:gd name="textAreaTop" fmla="*/ 0 h 171720"/>
                <a:gd name="textAreaBottom" fmla="*/ 172800 h 171720"/>
              </a:gdLst>
              <a:ahLst/>
              <a:rect l="textAreaLeft" t="textAreaTop" r="textAreaRight" b="textAreaBottom"/>
              <a:pathLst>
                <a:path w="5743" h="5457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6400" bIns="86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</p:grpSp>
      <p:grpSp>
        <p:nvGrpSpPr>
          <p:cNvPr id="306" name="Google Shape;453;p23"/>
          <p:cNvGrpSpPr/>
          <p:nvPr/>
        </p:nvGrpSpPr>
        <p:grpSpPr>
          <a:xfrm>
            <a:off x="283320" y="3959280"/>
            <a:ext cx="1577520" cy="925920"/>
            <a:chOff x="283320" y="3959280"/>
            <a:chExt cx="1577520" cy="925920"/>
          </a:xfrm>
        </p:grpSpPr>
        <p:sp>
          <p:nvSpPr>
            <p:cNvPr id="307" name="Google Shape;454;p23"/>
            <p:cNvSpPr/>
            <p:nvPr/>
          </p:nvSpPr>
          <p:spPr>
            <a:xfrm>
              <a:off x="283320" y="3959280"/>
              <a:ext cx="1577520" cy="925920"/>
            </a:xfrm>
            <a:custGeom>
              <a:avLst/>
              <a:gdLst>
                <a:gd name="textAreaLeft" fmla="*/ 0 w 1577520"/>
                <a:gd name="textAreaRight" fmla="*/ 1578600 w 1577520"/>
                <a:gd name="textAreaTop" fmla="*/ 0 h 925920"/>
                <a:gd name="textAreaBottom" fmla="*/ 927000 h 925920"/>
              </a:gdLst>
              <a:ahLst/>
              <a:rect l="textAreaLeft" t="textAreaTop" r="textAreaRight" b="textAreaBottom"/>
              <a:pathLst>
                <a:path w="58331" h="34265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>
              <a:solidFill>
                <a:srgbClr val="ffffff"/>
              </a:solidFill>
              <a:round/>
            </a:ln>
            <a:effectLst>
              <a:outerShdw algn="bl" blurRad="57240" dir="5400000" dist="1908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8" name="Google Shape;455;p23"/>
            <p:cNvSpPr/>
            <p:nvPr/>
          </p:nvSpPr>
          <p:spPr>
            <a:xfrm>
              <a:off x="306000" y="3987000"/>
              <a:ext cx="1512000" cy="865800"/>
            </a:xfrm>
            <a:custGeom>
              <a:avLst/>
              <a:gdLst>
                <a:gd name="textAreaLeft" fmla="*/ 0 w 1512000"/>
                <a:gd name="textAreaRight" fmla="*/ 1513080 w 1512000"/>
                <a:gd name="textAreaTop" fmla="*/ 0 h 865800"/>
                <a:gd name="textAreaBottom" fmla="*/ 866880 h 865800"/>
              </a:gdLst>
              <a:ahLst/>
              <a:rect l="textAreaLeft" t="textAreaTop" r="textAreaRight" b="textAreaBottom"/>
              <a:pathLst>
                <a:path w="55912" h="32033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09" name="Google Shape;456;p23"/>
            <p:cNvSpPr/>
            <p:nvPr/>
          </p:nvSpPr>
          <p:spPr>
            <a:xfrm>
              <a:off x="622800" y="4130640"/>
              <a:ext cx="789480" cy="140400"/>
            </a:xfrm>
            <a:custGeom>
              <a:avLst/>
              <a:gdLst>
                <a:gd name="textAreaLeft" fmla="*/ 0 w 789480"/>
                <a:gd name="textAreaRight" fmla="*/ 790560 w 789480"/>
                <a:gd name="textAreaTop" fmla="*/ 0 h 140400"/>
                <a:gd name="textAreaBottom" fmla="*/ 141480 h 140400"/>
              </a:gdLst>
              <a:ahLst/>
              <a:rect l="textAreaLeft" t="textAreaTop" r="textAreaRight" b="textAreaBottom"/>
              <a:pathLst>
                <a:path w="29220" h="5243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0560" bIns="70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10" name="Google Shape;457;p23"/>
            <p:cNvSpPr/>
            <p:nvPr/>
          </p:nvSpPr>
          <p:spPr>
            <a:xfrm>
              <a:off x="1410840" y="4159800"/>
              <a:ext cx="230760" cy="411840"/>
            </a:xfrm>
            <a:custGeom>
              <a:avLst/>
              <a:gdLst>
                <a:gd name="textAreaLeft" fmla="*/ 0 w 230760"/>
                <a:gd name="textAreaRight" fmla="*/ 231840 w 230760"/>
                <a:gd name="textAreaTop" fmla="*/ 0 h 411840"/>
                <a:gd name="textAreaBottom" fmla="*/ 412920 h 411840"/>
              </a:gdLst>
              <a:ahLst/>
              <a:rect l="textAreaLeft" t="textAreaTop" r="textAreaRight" b="textAreaBottom"/>
              <a:pathLst>
                <a:path w="8559" h="15257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11" name="Google Shape;458;p23"/>
            <p:cNvSpPr/>
            <p:nvPr/>
          </p:nvSpPr>
          <p:spPr>
            <a:xfrm>
              <a:off x="1589400" y="4087440"/>
              <a:ext cx="116280" cy="280080"/>
            </a:xfrm>
            <a:custGeom>
              <a:avLst/>
              <a:gdLst>
                <a:gd name="textAreaLeft" fmla="*/ 0 w 116280"/>
                <a:gd name="textAreaRight" fmla="*/ 117360 w 116280"/>
                <a:gd name="textAreaTop" fmla="*/ 0 h 280080"/>
                <a:gd name="textAreaBottom" fmla="*/ 281160 h 280080"/>
              </a:gdLst>
              <a:ahLst/>
              <a:rect l="textAreaLeft" t="textAreaTop" r="textAreaRight" b="textAreaBottom"/>
              <a:pathLst>
                <a:path w="4348" h="10396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12" name="Google Shape;459;p23"/>
            <p:cNvSpPr/>
            <p:nvPr/>
          </p:nvSpPr>
          <p:spPr>
            <a:xfrm>
              <a:off x="399960" y="4425840"/>
              <a:ext cx="117000" cy="280080"/>
            </a:xfrm>
            <a:custGeom>
              <a:avLst/>
              <a:gdLst>
                <a:gd name="textAreaLeft" fmla="*/ 0 w 117000"/>
                <a:gd name="textAreaRight" fmla="*/ 118080 w 117000"/>
                <a:gd name="textAreaTop" fmla="*/ 0 h 280080"/>
                <a:gd name="textAreaBottom" fmla="*/ 281160 h 280080"/>
              </a:gdLst>
              <a:ahLst/>
              <a:rect l="textAreaLeft" t="textAreaTop" r="textAreaRight" b="textAreaBottom"/>
              <a:pathLst>
                <a:path w="4358" h="10396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13" name="Google Shape;460;p23"/>
            <p:cNvSpPr/>
            <p:nvPr/>
          </p:nvSpPr>
          <p:spPr>
            <a:xfrm>
              <a:off x="1362240" y="4294440"/>
              <a:ext cx="117000" cy="280080"/>
            </a:xfrm>
            <a:custGeom>
              <a:avLst/>
              <a:gdLst>
                <a:gd name="textAreaLeft" fmla="*/ 0 w 117000"/>
                <a:gd name="textAreaRight" fmla="*/ 118080 w 117000"/>
                <a:gd name="textAreaTop" fmla="*/ 0 h 280080"/>
                <a:gd name="textAreaBottom" fmla="*/ 281160 h 280080"/>
              </a:gdLst>
              <a:ahLst/>
              <a:rect l="textAreaLeft" t="textAreaTop" r="textAreaRight" b="textAreaBottom"/>
              <a:pathLst>
                <a:path w="4358" h="10397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14" name="Google Shape;461;p23"/>
            <p:cNvSpPr/>
            <p:nvPr/>
          </p:nvSpPr>
          <p:spPr>
            <a:xfrm>
              <a:off x="596880" y="4466520"/>
              <a:ext cx="105120" cy="131760"/>
            </a:xfrm>
            <a:custGeom>
              <a:avLst/>
              <a:gdLst>
                <a:gd name="textAreaLeft" fmla="*/ 0 w 105120"/>
                <a:gd name="textAreaRight" fmla="*/ 106200 w 105120"/>
                <a:gd name="textAreaTop" fmla="*/ 0 h 131760"/>
                <a:gd name="textAreaBottom" fmla="*/ 132840 h 131760"/>
              </a:gdLst>
              <a:ahLst/>
              <a:rect l="textAreaLeft" t="textAreaTop" r="textAreaRight" b="textAreaBottom"/>
              <a:pathLst>
                <a:path w="3925" h="4903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6240" bIns="66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15" name="Google Shape;462;p23"/>
            <p:cNvSpPr/>
            <p:nvPr/>
          </p:nvSpPr>
          <p:spPr>
            <a:xfrm>
              <a:off x="707400" y="4455000"/>
              <a:ext cx="65520" cy="130320"/>
            </a:xfrm>
            <a:custGeom>
              <a:avLst/>
              <a:gdLst>
                <a:gd name="textAreaLeft" fmla="*/ 0 w 65520"/>
                <a:gd name="textAreaRight" fmla="*/ 66600 w 65520"/>
                <a:gd name="textAreaTop" fmla="*/ 0 h 130320"/>
                <a:gd name="textAreaBottom" fmla="*/ 131400 h 130320"/>
              </a:gdLst>
              <a:ahLst/>
              <a:rect l="textAreaLeft" t="textAreaTop" r="textAreaRight" b="textAreaBottom"/>
              <a:pathLst>
                <a:path w="2460" h="4859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5520" bIns="65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16" name="Google Shape;463;p23"/>
            <p:cNvSpPr/>
            <p:nvPr/>
          </p:nvSpPr>
          <p:spPr>
            <a:xfrm>
              <a:off x="778680" y="4436640"/>
              <a:ext cx="115920" cy="139320"/>
            </a:xfrm>
            <a:custGeom>
              <a:avLst/>
              <a:gdLst>
                <a:gd name="textAreaLeft" fmla="*/ 0 w 115920"/>
                <a:gd name="textAreaRight" fmla="*/ 117000 w 115920"/>
                <a:gd name="textAreaTop" fmla="*/ 0 h 139320"/>
                <a:gd name="textAreaBottom" fmla="*/ 140400 h 139320"/>
              </a:gdLst>
              <a:ahLst/>
              <a:rect l="textAreaLeft" t="textAreaTop" r="textAreaRight" b="textAreaBottom"/>
              <a:pathLst>
                <a:path w="4318" h="5174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0200" bIns="70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17" name="Google Shape;464;p23"/>
            <p:cNvSpPr/>
            <p:nvPr/>
          </p:nvSpPr>
          <p:spPr>
            <a:xfrm>
              <a:off x="911880" y="4422240"/>
              <a:ext cx="106200" cy="135360"/>
            </a:xfrm>
            <a:custGeom>
              <a:avLst/>
              <a:gdLst>
                <a:gd name="textAreaLeft" fmla="*/ 0 w 106200"/>
                <a:gd name="textAreaRight" fmla="*/ 107280 w 106200"/>
                <a:gd name="textAreaTop" fmla="*/ 0 h 135360"/>
                <a:gd name="textAreaBottom" fmla="*/ 136440 h 135360"/>
              </a:gdLst>
              <a:ahLst/>
              <a:rect l="textAreaLeft" t="textAreaTop" r="textAreaRight" b="textAreaBottom"/>
              <a:pathLst>
                <a:path w="3955" h="5056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040" bIns="68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18" name="Google Shape;465;p23"/>
            <p:cNvSpPr/>
            <p:nvPr/>
          </p:nvSpPr>
          <p:spPr>
            <a:xfrm>
              <a:off x="1026000" y="4398480"/>
              <a:ext cx="160920" cy="143640"/>
            </a:xfrm>
            <a:custGeom>
              <a:avLst/>
              <a:gdLst>
                <a:gd name="textAreaLeft" fmla="*/ 0 w 160920"/>
                <a:gd name="textAreaRight" fmla="*/ 162000 w 160920"/>
                <a:gd name="textAreaTop" fmla="*/ 0 h 143640"/>
                <a:gd name="textAreaBottom" fmla="*/ 144720 h 143640"/>
              </a:gdLst>
              <a:ahLst/>
              <a:rect l="textAreaLeft" t="textAreaTop" r="textAreaRight" b="textAreaBottom"/>
              <a:pathLst>
                <a:path w="5981" h="5341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360" bIns="72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19" name="Google Shape;466;p23"/>
            <p:cNvSpPr/>
            <p:nvPr/>
          </p:nvSpPr>
          <p:spPr>
            <a:xfrm>
              <a:off x="1202760" y="4385160"/>
              <a:ext cx="110160" cy="135360"/>
            </a:xfrm>
            <a:custGeom>
              <a:avLst/>
              <a:gdLst>
                <a:gd name="textAreaLeft" fmla="*/ 0 w 110160"/>
                <a:gd name="textAreaRight" fmla="*/ 111240 w 110160"/>
                <a:gd name="textAreaTop" fmla="*/ 0 h 135360"/>
                <a:gd name="textAreaBottom" fmla="*/ 136440 h 135360"/>
              </a:gdLst>
              <a:ahLst/>
              <a:rect l="textAreaLeft" t="textAreaTop" r="textAreaRight" b="textAreaBottom"/>
              <a:pathLst>
                <a:path w="4102" h="5036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040" bIns="68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20" name="Google Shape;467;p23"/>
            <p:cNvSpPr/>
            <p:nvPr/>
          </p:nvSpPr>
          <p:spPr>
            <a:xfrm>
              <a:off x="604440" y="4570560"/>
              <a:ext cx="753480" cy="180360"/>
            </a:xfrm>
            <a:custGeom>
              <a:avLst/>
              <a:gdLst>
                <a:gd name="textAreaLeft" fmla="*/ 0 w 753480"/>
                <a:gd name="textAreaRight" fmla="*/ 754560 w 753480"/>
                <a:gd name="textAreaTop" fmla="*/ 0 h 180360"/>
                <a:gd name="textAreaBottom" fmla="*/ 181440 h 180360"/>
              </a:gdLst>
              <a:ahLst/>
              <a:rect l="textAreaLeft" t="textAreaTop" r="textAreaRight" b="textAreaBottom"/>
              <a:pathLst>
                <a:path w="27883" h="670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720" bIns="90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21" name="Google Shape;468;p23"/>
            <p:cNvSpPr/>
            <p:nvPr/>
          </p:nvSpPr>
          <p:spPr>
            <a:xfrm>
              <a:off x="541800" y="4241160"/>
              <a:ext cx="753480" cy="180000"/>
            </a:xfrm>
            <a:custGeom>
              <a:avLst/>
              <a:gdLst>
                <a:gd name="textAreaLeft" fmla="*/ 0 w 753480"/>
                <a:gd name="textAreaRight" fmla="*/ 754560 w 753480"/>
                <a:gd name="textAreaTop" fmla="*/ 0 h 180000"/>
                <a:gd name="textAreaBottom" fmla="*/ 181080 h 180000"/>
              </a:gdLst>
              <a:ahLst/>
              <a:rect l="textAreaLeft" t="textAreaTop" r="textAreaRight" b="textAreaBottom"/>
              <a:pathLst>
                <a:path w="27873" h="6699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360" bIns="90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</p:grpSp>
      <p:grpSp>
        <p:nvGrpSpPr>
          <p:cNvPr id="322" name="Google Shape;469;p23"/>
          <p:cNvGrpSpPr/>
          <p:nvPr/>
        </p:nvGrpSpPr>
        <p:grpSpPr>
          <a:xfrm>
            <a:off x="623520" y="258120"/>
            <a:ext cx="1159560" cy="966960"/>
            <a:chOff x="623520" y="258120"/>
            <a:chExt cx="1159560" cy="966960"/>
          </a:xfrm>
        </p:grpSpPr>
        <p:sp>
          <p:nvSpPr>
            <p:cNvPr id="323" name="Google Shape;470;p23"/>
            <p:cNvSpPr/>
            <p:nvPr/>
          </p:nvSpPr>
          <p:spPr>
            <a:xfrm rot="20989200">
              <a:off x="657720" y="384840"/>
              <a:ext cx="485280" cy="432720"/>
            </a:xfrm>
            <a:custGeom>
              <a:avLst/>
              <a:gdLst>
                <a:gd name="textAreaLeft" fmla="*/ 0 w 485280"/>
                <a:gd name="textAreaRight" fmla="*/ 486360 w 485280"/>
                <a:gd name="textAreaTop" fmla="*/ 0 h 432720"/>
                <a:gd name="textAreaBottom" fmla="*/ 433800 h 432720"/>
              </a:gdLst>
              <a:ahLst/>
              <a:rect l="textAreaLeft" t="textAreaTop" r="textAreaRight" b="textAreaBottom"/>
              <a:pathLst>
                <a:path w="26349" h="23591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>
              <a:solidFill>
                <a:srgbClr val="ffffff"/>
              </a:solidFill>
              <a:round/>
            </a:ln>
            <a:effectLst>
              <a:outerShdw algn="bl" blurRad="57240" dir="5400000" dist="1908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24" name="Google Shape;471;p23"/>
            <p:cNvSpPr/>
            <p:nvPr/>
          </p:nvSpPr>
          <p:spPr>
            <a:xfrm rot="20989200">
              <a:off x="1142640" y="297000"/>
              <a:ext cx="483480" cy="432720"/>
            </a:xfrm>
            <a:custGeom>
              <a:avLst/>
              <a:gdLst>
                <a:gd name="textAreaLeft" fmla="*/ 0 w 483480"/>
                <a:gd name="textAreaRight" fmla="*/ 484560 w 483480"/>
                <a:gd name="textAreaTop" fmla="*/ 0 h 432720"/>
                <a:gd name="textAreaBottom" fmla="*/ 433800 h 432720"/>
              </a:gdLst>
              <a:ahLst/>
              <a:rect l="textAreaLeft" t="textAreaTop" r="textAreaRight" b="textAreaBottom"/>
              <a:pathLst>
                <a:path w="26349" h="23591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>
              <a:solidFill>
                <a:srgbClr val="ffffff"/>
              </a:solidFill>
              <a:round/>
            </a:ln>
            <a:effectLst>
              <a:outerShdw algn="bl" blurRad="57240" dir="5400000" dist="1908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25" name="Google Shape;472;p23"/>
            <p:cNvSpPr/>
            <p:nvPr/>
          </p:nvSpPr>
          <p:spPr>
            <a:xfrm rot="20989200">
              <a:off x="774000" y="712440"/>
              <a:ext cx="978840" cy="429480"/>
            </a:xfrm>
            <a:custGeom>
              <a:avLst/>
              <a:gdLst>
                <a:gd name="textAreaLeft" fmla="*/ 0 w 978840"/>
                <a:gd name="textAreaRight" fmla="*/ 979920 w 978840"/>
                <a:gd name="textAreaTop" fmla="*/ 0 h 429480"/>
                <a:gd name="textAreaBottom" fmla="*/ 430560 h 429480"/>
              </a:gdLst>
              <a:ahLst/>
              <a:rect l="textAreaLeft" t="textAreaTop" r="textAreaRight" b="textAreaBottom"/>
              <a:pathLst>
                <a:path w="53286" h="23403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76200">
              <a:solidFill>
                <a:srgbClr val="ffffff"/>
              </a:solidFill>
              <a:round/>
            </a:ln>
            <a:effectLst>
              <a:outerShdw algn="bl" blurRad="57240" dir="5400000" dist="1908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26" name="Google Shape;473;p23"/>
            <p:cNvSpPr/>
            <p:nvPr/>
          </p:nvSpPr>
          <p:spPr>
            <a:xfrm rot="20989200">
              <a:off x="705240" y="405000"/>
              <a:ext cx="392040" cy="392040"/>
            </a:xfrm>
            <a:custGeom>
              <a:avLst/>
              <a:gdLst>
                <a:gd name="textAreaLeft" fmla="*/ 0 w 392040"/>
                <a:gd name="textAreaRight" fmla="*/ 393120 w 392040"/>
                <a:gd name="textAreaTop" fmla="*/ 0 h 392040"/>
                <a:gd name="textAreaBottom" fmla="*/ 393120 h 392040"/>
              </a:gdLst>
              <a:ahLst/>
              <a:rect l="textAreaLeft" t="textAreaTop" r="textAreaRight" b="textAreaBottom"/>
              <a:pathLst>
                <a:path w="21372" h="21372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27" name="Google Shape;474;p23"/>
            <p:cNvSpPr/>
            <p:nvPr/>
          </p:nvSpPr>
          <p:spPr>
            <a:xfrm rot="20989200">
              <a:off x="1188360" y="318240"/>
              <a:ext cx="392040" cy="392040"/>
            </a:xfrm>
            <a:custGeom>
              <a:avLst/>
              <a:gdLst>
                <a:gd name="textAreaLeft" fmla="*/ 0 w 392040"/>
                <a:gd name="textAreaRight" fmla="*/ 393120 w 392040"/>
                <a:gd name="textAreaTop" fmla="*/ 0 h 392040"/>
                <a:gd name="textAreaBottom" fmla="*/ 393120 h 392040"/>
              </a:gdLst>
              <a:ahLst/>
              <a:rect l="textAreaLeft" t="textAreaTop" r="textAreaRight" b="textAreaBottom"/>
              <a:pathLst>
                <a:path w="21372" h="21372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28" name="Google Shape;475;p23"/>
            <p:cNvSpPr/>
            <p:nvPr/>
          </p:nvSpPr>
          <p:spPr>
            <a:xfrm rot="20989200">
              <a:off x="911520" y="808560"/>
              <a:ext cx="564120" cy="324000"/>
            </a:xfrm>
            <a:custGeom>
              <a:avLst/>
              <a:gdLst>
                <a:gd name="textAreaLeft" fmla="*/ 0 w 564120"/>
                <a:gd name="textAreaRight" fmla="*/ 565200 w 564120"/>
                <a:gd name="textAreaTop" fmla="*/ 0 h 324000"/>
                <a:gd name="textAreaBottom" fmla="*/ 325080 h 324000"/>
              </a:gdLst>
              <a:ahLst/>
              <a:rect l="textAreaLeft" t="textAreaTop" r="textAreaRight" b="textAreaBottom"/>
              <a:pathLst>
                <a:path w="30755" h="17694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29" name="Google Shape;476;p23"/>
            <p:cNvSpPr/>
            <p:nvPr/>
          </p:nvSpPr>
          <p:spPr>
            <a:xfrm rot="20989200">
              <a:off x="925560" y="824760"/>
              <a:ext cx="536760" cy="294840"/>
            </a:xfrm>
            <a:custGeom>
              <a:avLst/>
              <a:gdLst>
                <a:gd name="textAreaLeft" fmla="*/ 0 w 536760"/>
                <a:gd name="textAreaRight" fmla="*/ 537840 w 536760"/>
                <a:gd name="textAreaTop" fmla="*/ 0 h 294840"/>
                <a:gd name="textAreaBottom" fmla="*/ 295920 h 294840"/>
              </a:gdLst>
              <a:ahLst/>
              <a:rect l="textAreaLeft" t="textAreaTop" r="textAreaRight" b="textAreaBottom"/>
              <a:pathLst>
                <a:path w="29250" h="16101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0" name="Google Shape;477;p23"/>
            <p:cNvSpPr/>
            <p:nvPr/>
          </p:nvSpPr>
          <p:spPr>
            <a:xfrm rot="20989200">
              <a:off x="830520" y="882720"/>
              <a:ext cx="673200" cy="81000"/>
            </a:xfrm>
            <a:custGeom>
              <a:avLst/>
              <a:gdLst>
                <a:gd name="textAreaLeft" fmla="*/ 0 w 673200"/>
                <a:gd name="textAreaRight" fmla="*/ 674280 w 673200"/>
                <a:gd name="textAreaTop" fmla="*/ 0 h 81000"/>
                <a:gd name="textAreaBottom" fmla="*/ 82080 h 81000"/>
              </a:gdLst>
              <a:ahLst/>
              <a:rect l="textAreaLeft" t="textAreaTop" r="textAreaRight" b="textAreaBottom"/>
              <a:pathLst>
                <a:path w="36695" h="4466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040" bIns="41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1" name="Google Shape;478;p23"/>
            <p:cNvSpPr/>
            <p:nvPr/>
          </p:nvSpPr>
          <p:spPr>
            <a:xfrm rot="20989200">
              <a:off x="966600" y="922680"/>
              <a:ext cx="214920" cy="37800"/>
            </a:xfrm>
            <a:custGeom>
              <a:avLst/>
              <a:gdLst>
                <a:gd name="textAreaLeft" fmla="*/ 0 w 214920"/>
                <a:gd name="textAreaRight" fmla="*/ 216000 w 214920"/>
                <a:gd name="textAreaTop" fmla="*/ 0 h 37800"/>
                <a:gd name="textAreaBottom" fmla="*/ 38880 h 37800"/>
              </a:gdLst>
              <a:ahLst/>
              <a:rect l="textAreaLeft" t="textAreaTop" r="textAreaRight" b="textAreaBottom"/>
              <a:pathLst>
                <a:path fill="none" w="11734" h="2106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2" name="Google Shape;479;p23"/>
            <p:cNvSpPr/>
            <p:nvPr/>
          </p:nvSpPr>
          <p:spPr>
            <a:xfrm rot="20989200">
              <a:off x="1238760" y="888120"/>
              <a:ext cx="39600" cy="39600"/>
            </a:xfrm>
            <a:custGeom>
              <a:avLst/>
              <a:gdLst>
                <a:gd name="textAreaLeft" fmla="*/ 0 w 39600"/>
                <a:gd name="textAreaRight" fmla="*/ 40680 w 39600"/>
                <a:gd name="textAreaTop" fmla="*/ 0 h 39600"/>
                <a:gd name="textAreaBottom" fmla="*/ 40680 h 39600"/>
              </a:gdLst>
              <a:ahLst/>
              <a:rect l="textAreaLeft" t="textAreaTop" r="textAreaRight" b="textAreaBottom"/>
              <a:pathLst>
                <a:path fill="none" w="2214" h="2214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3" name="Google Shape;480;p23"/>
            <p:cNvSpPr/>
            <p:nvPr/>
          </p:nvSpPr>
          <p:spPr>
            <a:xfrm rot="20989200">
              <a:off x="1307520" y="875880"/>
              <a:ext cx="39600" cy="39600"/>
            </a:xfrm>
            <a:custGeom>
              <a:avLst/>
              <a:gdLst>
                <a:gd name="textAreaLeft" fmla="*/ 0 w 39600"/>
                <a:gd name="textAreaRight" fmla="*/ 40680 w 39600"/>
                <a:gd name="textAreaTop" fmla="*/ 0 h 39600"/>
                <a:gd name="textAreaBottom" fmla="*/ 40680 h 39600"/>
              </a:gdLst>
              <a:ahLst/>
              <a:rect l="textAreaLeft" t="textAreaTop" r="textAreaRight" b="textAreaBottom"/>
              <a:pathLst>
                <a:path fill="none" w="2214" h="2214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4" name="Google Shape;481;p23"/>
            <p:cNvSpPr/>
            <p:nvPr/>
          </p:nvSpPr>
          <p:spPr>
            <a:xfrm rot="20989200">
              <a:off x="789840" y="961200"/>
              <a:ext cx="87840" cy="43920"/>
            </a:xfrm>
            <a:custGeom>
              <a:avLst/>
              <a:gdLst>
                <a:gd name="textAreaLeft" fmla="*/ 0 w 87840"/>
                <a:gd name="textAreaRight" fmla="*/ 88920 w 87840"/>
                <a:gd name="textAreaTop" fmla="*/ 0 h 43920"/>
                <a:gd name="textAreaBottom" fmla="*/ 45000 h 43920"/>
              </a:gdLst>
              <a:ahLst/>
              <a:rect l="textAreaLeft" t="textAreaTop" r="textAreaRight" b="textAreaBottom"/>
              <a:pathLst>
                <a:path w="4820" h="245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5" name="Google Shape;482;p23"/>
            <p:cNvSpPr/>
            <p:nvPr/>
          </p:nvSpPr>
          <p:spPr>
            <a:xfrm rot="20989200">
              <a:off x="1480680" y="671040"/>
              <a:ext cx="234000" cy="335520"/>
            </a:xfrm>
            <a:custGeom>
              <a:avLst/>
              <a:gdLst>
                <a:gd name="textAreaLeft" fmla="*/ 0 w 234000"/>
                <a:gd name="textAreaRight" fmla="*/ 235080 w 234000"/>
                <a:gd name="textAreaTop" fmla="*/ 0 h 335520"/>
                <a:gd name="textAreaBottom" fmla="*/ 336600 h 335520"/>
              </a:gdLst>
              <a:ahLst/>
              <a:rect l="textAreaLeft" t="textAreaTop" r="textAreaRight" b="textAreaBottom"/>
              <a:pathLst>
                <a:path w="12796" h="18304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36" name="Google Shape;483;p23"/>
            <p:cNvSpPr/>
            <p:nvPr/>
          </p:nvSpPr>
          <p:spPr>
            <a:xfrm rot="20989200">
              <a:off x="1687320" y="660960"/>
              <a:ext cx="5400" cy="322200"/>
            </a:xfrm>
            <a:custGeom>
              <a:avLst/>
              <a:gdLst>
                <a:gd name="textAreaLeft" fmla="*/ 0 w 5400"/>
                <a:gd name="textAreaRight" fmla="*/ 6480 w 5400"/>
                <a:gd name="textAreaTop" fmla="*/ 0 h 322200"/>
                <a:gd name="textAreaBottom" fmla="*/ 323280 h 322200"/>
              </a:gdLst>
              <a:ahLst/>
              <a:rect l="textAreaLeft" t="textAreaTop" r="textAreaRight" b="textAreaBottom"/>
              <a:pathLst>
                <a:path w="345" h="17565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7" name="Google Shape;484;p23"/>
            <p:cNvSpPr/>
            <p:nvPr/>
          </p:nvSpPr>
          <p:spPr>
            <a:xfrm rot="20989200">
              <a:off x="749880" y="453600"/>
              <a:ext cx="304200" cy="293040"/>
            </a:xfrm>
            <a:custGeom>
              <a:avLst/>
              <a:gdLst>
                <a:gd name="textAreaLeft" fmla="*/ 0 w 304200"/>
                <a:gd name="textAreaRight" fmla="*/ 305280 w 304200"/>
                <a:gd name="textAreaTop" fmla="*/ 0 h 293040"/>
                <a:gd name="textAreaBottom" fmla="*/ 294120 h 293040"/>
              </a:gdLst>
              <a:ahLst/>
              <a:rect l="textAreaLeft" t="textAreaTop" r="textAreaRight" b="textAreaBottom"/>
              <a:pathLst>
                <a:path w="16612" h="15982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8" name="Google Shape;485;p23"/>
            <p:cNvSpPr/>
            <p:nvPr/>
          </p:nvSpPr>
          <p:spPr>
            <a:xfrm rot="20989200">
              <a:off x="1233000" y="367920"/>
              <a:ext cx="302400" cy="292320"/>
            </a:xfrm>
            <a:custGeom>
              <a:avLst/>
              <a:gdLst>
                <a:gd name="textAreaLeft" fmla="*/ 0 w 302400"/>
                <a:gd name="textAreaRight" fmla="*/ 303480 w 302400"/>
                <a:gd name="textAreaTop" fmla="*/ 0 h 292320"/>
                <a:gd name="textAreaBottom" fmla="*/ 293400 h 292320"/>
              </a:gdLst>
              <a:ahLst/>
              <a:rect l="textAreaLeft" t="textAreaTop" r="textAreaRight" b="textAreaBottom"/>
              <a:pathLst>
                <a:path w="16612" h="15982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39" name="Google Shape;486;p23"/>
            <p:cNvSpPr/>
            <p:nvPr/>
          </p:nvSpPr>
          <p:spPr>
            <a:xfrm rot="20989200">
              <a:off x="867960" y="570240"/>
              <a:ext cx="68760" cy="61200"/>
            </a:xfrm>
            <a:custGeom>
              <a:avLst/>
              <a:gdLst>
                <a:gd name="textAreaLeft" fmla="*/ 0 w 68760"/>
                <a:gd name="textAreaRight" fmla="*/ 69840 w 68760"/>
                <a:gd name="textAreaTop" fmla="*/ 0 h 61200"/>
                <a:gd name="textAreaBottom" fmla="*/ 62280 h 61200"/>
              </a:gdLst>
              <a:ahLst/>
              <a:rect l="textAreaLeft" t="textAreaTop" r="textAreaRight" b="textAreaBottom"/>
              <a:pathLst>
                <a:path w="3876" h="3321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40" name="Google Shape;487;p23"/>
            <p:cNvSpPr/>
            <p:nvPr/>
          </p:nvSpPr>
          <p:spPr>
            <a:xfrm rot="20989200">
              <a:off x="1350360" y="482760"/>
              <a:ext cx="68760" cy="61200"/>
            </a:xfrm>
            <a:custGeom>
              <a:avLst/>
              <a:gdLst>
                <a:gd name="textAreaLeft" fmla="*/ 0 w 68760"/>
                <a:gd name="textAreaRight" fmla="*/ 69840 w 68760"/>
                <a:gd name="textAreaTop" fmla="*/ 0 h 61200"/>
                <a:gd name="textAreaBottom" fmla="*/ 62280 h 61200"/>
              </a:gdLst>
              <a:ahLst/>
              <a:rect l="textAreaLeft" t="textAreaTop" r="textAreaRight" b="textAreaBottom"/>
              <a:pathLst>
                <a:path w="3885" h="3321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</p:grpSp>
      <p:grpSp>
        <p:nvGrpSpPr>
          <p:cNvPr id="341" name="Google Shape;488;p23"/>
          <p:cNvGrpSpPr/>
          <p:nvPr/>
        </p:nvGrpSpPr>
        <p:grpSpPr>
          <a:xfrm>
            <a:off x="7832880" y="4035240"/>
            <a:ext cx="980280" cy="848880"/>
            <a:chOff x="7832880" y="4035240"/>
            <a:chExt cx="980280" cy="848880"/>
          </a:xfrm>
        </p:grpSpPr>
        <p:sp>
          <p:nvSpPr>
            <p:cNvPr id="342" name="Google Shape;489;p23"/>
            <p:cNvSpPr/>
            <p:nvPr/>
          </p:nvSpPr>
          <p:spPr>
            <a:xfrm rot="213600">
              <a:off x="7857720" y="4063320"/>
              <a:ext cx="931680" cy="792720"/>
            </a:xfrm>
            <a:custGeom>
              <a:avLst/>
              <a:gdLst>
                <a:gd name="textAreaLeft" fmla="*/ 0 w 931680"/>
                <a:gd name="textAreaRight" fmla="*/ 932760 w 931680"/>
                <a:gd name="textAreaTop" fmla="*/ 0 h 792720"/>
                <a:gd name="textAreaBottom" fmla="*/ 793800 h 792720"/>
              </a:gdLst>
              <a:ahLst/>
              <a:rect l="textAreaLeft" t="textAreaTop" r="textAreaRight" b="textAreaBottom"/>
              <a:pathLst>
                <a:path w="46972" h="39887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>
              <a:solidFill>
                <a:srgbClr val="ffffff"/>
              </a:solidFill>
              <a:miter/>
            </a:ln>
            <a:effectLst>
              <a:outerShdw algn="bl" blurRad="57240" dir="5400000" dist="19080" rotWithShape="0">
                <a:srgbClr val="00000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43" name="Google Shape;490;p23"/>
            <p:cNvSpPr/>
            <p:nvPr/>
          </p:nvSpPr>
          <p:spPr>
            <a:xfrm rot="213600">
              <a:off x="7854480" y="4123080"/>
              <a:ext cx="916560" cy="732960"/>
            </a:xfrm>
            <a:custGeom>
              <a:avLst/>
              <a:gdLst>
                <a:gd name="textAreaLeft" fmla="*/ 0 w 916560"/>
                <a:gd name="textAreaRight" fmla="*/ 917640 w 916560"/>
                <a:gd name="textAreaTop" fmla="*/ 0 h 732960"/>
                <a:gd name="textAreaBottom" fmla="*/ 734040 h 732960"/>
              </a:gdLst>
              <a:ahLst/>
              <a:rect l="textAreaLeft" t="textAreaTop" r="textAreaRight" b="textAreaBottom"/>
              <a:pathLst>
                <a:path w="46215" h="36983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44" name="Google Shape;491;p23"/>
            <p:cNvSpPr/>
            <p:nvPr/>
          </p:nvSpPr>
          <p:spPr>
            <a:xfrm rot="213600">
              <a:off x="7873200" y="4066200"/>
              <a:ext cx="916560" cy="732960"/>
            </a:xfrm>
            <a:custGeom>
              <a:avLst/>
              <a:gdLst>
                <a:gd name="textAreaLeft" fmla="*/ 0 w 916560"/>
                <a:gd name="textAreaRight" fmla="*/ 917640 w 916560"/>
                <a:gd name="textAreaTop" fmla="*/ 0 h 732960"/>
                <a:gd name="textAreaBottom" fmla="*/ 734040 h 732960"/>
              </a:gdLst>
              <a:ahLst/>
              <a:rect l="textAreaLeft" t="textAreaTop" r="textAreaRight" b="textAreaBottom"/>
              <a:pathLst>
                <a:path w="46214" h="36979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45" name="Google Shape;492;p23"/>
            <p:cNvSpPr/>
            <p:nvPr/>
          </p:nvSpPr>
          <p:spPr>
            <a:xfrm rot="213600">
              <a:off x="7873200" y="4066200"/>
              <a:ext cx="916560" cy="732960"/>
            </a:xfrm>
            <a:custGeom>
              <a:avLst/>
              <a:gdLst>
                <a:gd name="textAreaLeft" fmla="*/ 0 w 916560"/>
                <a:gd name="textAreaRight" fmla="*/ 917640 w 916560"/>
                <a:gd name="textAreaTop" fmla="*/ 0 h 732960"/>
                <a:gd name="textAreaBottom" fmla="*/ 734040 h 732960"/>
              </a:gdLst>
              <a:ahLst/>
              <a:rect l="textAreaLeft" t="textAreaTop" r="textAreaRight" b="textAreaBottom"/>
              <a:pathLst>
                <a:path w="46214" h="36979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346" name="Google Shape;493;p23"/>
            <p:cNvSpPr/>
            <p:nvPr/>
          </p:nvSpPr>
          <p:spPr>
            <a:xfrm rot="213600">
              <a:off x="8218080" y="4106520"/>
              <a:ext cx="190800" cy="176760"/>
            </a:xfrm>
            <a:custGeom>
              <a:avLst/>
              <a:gdLst>
                <a:gd name="textAreaLeft" fmla="*/ 0 w 190800"/>
                <a:gd name="textAreaRight" fmla="*/ 191880 w 190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9659" h="8952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8920" bIns="88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47" name="Google Shape;494;p23"/>
            <p:cNvSpPr/>
            <p:nvPr/>
          </p:nvSpPr>
          <p:spPr>
            <a:xfrm rot="213600">
              <a:off x="8002800" y="4191480"/>
              <a:ext cx="211680" cy="172800"/>
            </a:xfrm>
            <a:custGeom>
              <a:avLst/>
              <a:gdLst>
                <a:gd name="textAreaLeft" fmla="*/ 0 w 211680"/>
                <a:gd name="textAreaRight" fmla="*/ 212760 w 211680"/>
                <a:gd name="textAreaTop" fmla="*/ 0 h 172800"/>
                <a:gd name="textAreaBottom" fmla="*/ 173880 h 172800"/>
              </a:gdLst>
              <a:ahLst/>
              <a:rect l="textAreaLeft" t="textAreaTop" r="textAreaRight" b="textAreaBottom"/>
              <a:pathLst>
                <a:path w="10701" h="8766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6760" bIns="86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48" name="Google Shape;495;p23"/>
            <p:cNvSpPr/>
            <p:nvPr/>
          </p:nvSpPr>
          <p:spPr>
            <a:xfrm rot="213600">
              <a:off x="8003880" y="4420800"/>
              <a:ext cx="234360" cy="192600"/>
            </a:xfrm>
            <a:custGeom>
              <a:avLst/>
              <a:gdLst>
                <a:gd name="textAreaLeft" fmla="*/ 0 w 234360"/>
                <a:gd name="textAreaRight" fmla="*/ 235440 w 234360"/>
                <a:gd name="textAreaTop" fmla="*/ 0 h 192600"/>
                <a:gd name="textAreaBottom" fmla="*/ 193680 h 192600"/>
              </a:gdLst>
              <a:ahLst/>
              <a:rect l="textAreaLeft" t="textAreaTop" r="textAreaRight" b="textAreaBottom"/>
              <a:pathLst>
                <a:path w="11866" h="9747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49" name="Google Shape;496;p23"/>
            <p:cNvSpPr/>
            <p:nvPr/>
          </p:nvSpPr>
          <p:spPr>
            <a:xfrm rot="213600">
              <a:off x="8281080" y="4536000"/>
              <a:ext cx="220680" cy="220680"/>
            </a:xfrm>
            <a:custGeom>
              <a:avLst/>
              <a:gdLst>
                <a:gd name="textAreaLeft" fmla="*/ 0 w 220680"/>
                <a:gd name="textAreaRight" fmla="*/ 221760 w 220680"/>
                <a:gd name="textAreaTop" fmla="*/ 0 h 220680"/>
                <a:gd name="textAreaBottom" fmla="*/ 221760 h 220680"/>
              </a:gdLst>
              <a:ahLst/>
              <a:rect l="textAreaLeft" t="textAreaTop" r="textAreaRight" b="textAreaBottom"/>
              <a:pathLst>
                <a:path w="11149" h="11174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50" name="Google Shape;497;p23"/>
            <p:cNvSpPr/>
            <p:nvPr/>
          </p:nvSpPr>
          <p:spPr>
            <a:xfrm rot="213600">
              <a:off x="8493840" y="4441680"/>
              <a:ext cx="235080" cy="207360"/>
            </a:xfrm>
            <a:custGeom>
              <a:avLst/>
              <a:gdLst>
                <a:gd name="textAreaLeft" fmla="*/ 0 w 235080"/>
                <a:gd name="textAreaRight" fmla="*/ 236160 w 235080"/>
                <a:gd name="textAreaTop" fmla="*/ 0 h 207360"/>
                <a:gd name="textAreaBottom" fmla="*/ 208440 h 207360"/>
              </a:gdLst>
              <a:ahLst/>
              <a:rect l="textAreaLeft" t="textAreaTop" r="textAreaRight" b="textAreaBottom"/>
              <a:pathLst>
                <a:path w="11873" h="10348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51" name="Google Shape;498;p23"/>
            <p:cNvSpPr/>
            <p:nvPr/>
          </p:nvSpPr>
          <p:spPr>
            <a:xfrm rot="213600">
              <a:off x="8447400" y="4225680"/>
              <a:ext cx="210960" cy="174240"/>
            </a:xfrm>
            <a:custGeom>
              <a:avLst/>
              <a:gdLst>
                <a:gd name="textAreaLeft" fmla="*/ 0 w 210960"/>
                <a:gd name="textAreaRight" fmla="*/ 212040 w 210960"/>
                <a:gd name="textAreaTop" fmla="*/ 0 h 174240"/>
                <a:gd name="textAreaBottom" fmla="*/ 175320 h 174240"/>
              </a:gdLst>
              <a:ahLst/>
              <a:rect l="textAreaLeft" t="textAreaTop" r="textAreaRight" b="textAreaBottom"/>
              <a:pathLst>
                <a:path w="10682" h="8872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7480" bIns="87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52" name="Google Shape;499;p23"/>
            <p:cNvSpPr/>
            <p:nvPr/>
          </p:nvSpPr>
          <p:spPr>
            <a:xfrm rot="213600">
              <a:off x="8276040" y="4342320"/>
              <a:ext cx="149400" cy="127080"/>
            </a:xfrm>
            <a:custGeom>
              <a:avLst/>
              <a:gdLst>
                <a:gd name="textAreaLeft" fmla="*/ 0 w 149400"/>
                <a:gd name="textAreaRight" fmla="*/ 150480 w 149400"/>
                <a:gd name="textAreaTop" fmla="*/ 0 h 127080"/>
                <a:gd name="textAreaBottom" fmla="*/ 128160 h 127080"/>
              </a:gdLst>
              <a:ahLst/>
              <a:rect l="textAreaLeft" t="textAreaTop" r="textAreaRight" b="textAreaBottom"/>
              <a:pathLst>
                <a:path w="7574" h="6474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080" bIns="64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  <p:sp>
          <p:nvSpPr>
            <p:cNvPr id="353" name="Google Shape;500;p23"/>
            <p:cNvSpPr/>
            <p:nvPr/>
          </p:nvSpPr>
          <p:spPr>
            <a:xfrm rot="213600">
              <a:off x="8089560" y="4168080"/>
              <a:ext cx="506160" cy="506880"/>
            </a:xfrm>
            <a:custGeom>
              <a:avLst/>
              <a:gdLst>
                <a:gd name="textAreaLeft" fmla="*/ 0 w 506160"/>
                <a:gd name="textAreaRight" fmla="*/ 507240 w 506160"/>
                <a:gd name="textAreaTop" fmla="*/ 0 h 506880"/>
                <a:gd name="textAreaBottom" fmla="*/ 507960 h 506880"/>
              </a:gdLst>
              <a:ahLst/>
              <a:rect l="textAreaLeft" t="textAreaTop" r="textAreaRight" b="textAreaBottom"/>
              <a:pathLst>
                <a:path w="25551" h="25581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맑은 고딕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3;p4"/>
          <p:cNvSpPr/>
          <p:nvPr/>
        </p:nvSpPr>
        <p:spPr>
          <a:xfrm flipH="1">
            <a:off x="8581320" y="4565160"/>
            <a:ext cx="351360" cy="452880"/>
          </a:xfrm>
          <a:custGeom>
            <a:avLst/>
            <a:gdLst>
              <a:gd name="textAreaLeft" fmla="*/ 720 w 351360"/>
              <a:gd name="textAreaRight" fmla="*/ 35316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5" name="Google Shape;34;p4"/>
          <p:cNvSpPr/>
          <p:nvPr/>
        </p:nvSpPr>
        <p:spPr>
          <a:xfrm flipH="1">
            <a:off x="5706000" y="492264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6" name="Google Shape;35;p4"/>
          <p:cNvSpPr/>
          <p:nvPr/>
        </p:nvSpPr>
        <p:spPr>
          <a:xfrm flipH="1">
            <a:off x="6909840" y="307440"/>
            <a:ext cx="257400" cy="137520"/>
          </a:xfrm>
          <a:custGeom>
            <a:avLst/>
            <a:gdLst>
              <a:gd name="textAreaLeft" fmla="*/ -720 w 257400"/>
              <a:gd name="textAreaRight" fmla="*/ 25776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7" name="Google Shape;36;p4"/>
          <p:cNvSpPr/>
          <p:nvPr/>
        </p:nvSpPr>
        <p:spPr>
          <a:xfrm flipH="1" rot="18240000">
            <a:off x="1501200" y="18864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8" name="Google Shape;37;p4"/>
          <p:cNvSpPr/>
          <p:nvPr/>
        </p:nvSpPr>
        <p:spPr>
          <a:xfrm flipH="1" rot="2520000">
            <a:off x="1941840" y="4565160"/>
            <a:ext cx="351360" cy="452880"/>
          </a:xfrm>
          <a:custGeom>
            <a:avLst/>
            <a:gdLst>
              <a:gd name="textAreaLeft" fmla="*/ 720 w 351360"/>
              <a:gd name="textAreaRight" fmla="*/ 35316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9" name="Google Shape;38;p4"/>
          <p:cNvSpPr/>
          <p:nvPr/>
        </p:nvSpPr>
        <p:spPr>
          <a:xfrm flipH="1" rot="14220000">
            <a:off x="156960" y="991080"/>
            <a:ext cx="246600" cy="154800"/>
          </a:xfrm>
          <a:custGeom>
            <a:avLst/>
            <a:gdLst>
              <a:gd name="textAreaLeft" fmla="*/ -720 w 246600"/>
              <a:gd name="textAreaRight" fmla="*/ 246960 w 246600"/>
              <a:gd name="textAreaTop" fmla="*/ 0 h 154800"/>
              <a:gd name="textAreaBottom" fmla="*/ 155880 h 15480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7760" bIns="77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0" name="Google Shape;39;p4"/>
          <p:cNvSpPr/>
          <p:nvPr/>
        </p:nvSpPr>
        <p:spPr>
          <a:xfrm flipH="1" rot="18480000">
            <a:off x="257040" y="3042720"/>
            <a:ext cx="351360" cy="453240"/>
          </a:xfrm>
          <a:custGeom>
            <a:avLst/>
            <a:gdLst>
              <a:gd name="textAreaLeft" fmla="*/ 720 w 351360"/>
              <a:gd name="textAreaRight" fmla="*/ 353160 w 351360"/>
              <a:gd name="textAreaTop" fmla="*/ 0 h 453240"/>
              <a:gd name="textAreaBottom" fmla="*/ 454320 h 45324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1" name="Google Shape;40;p4"/>
          <p:cNvSpPr/>
          <p:nvPr/>
        </p:nvSpPr>
        <p:spPr>
          <a:xfrm flipH="1" rot="21360000">
            <a:off x="8680320" y="193356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2" name="Google Shape;41;p4"/>
          <p:cNvSpPr/>
          <p:nvPr/>
        </p:nvSpPr>
        <p:spPr>
          <a:xfrm rot="8220000">
            <a:off x="4244760" y="151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8880" cy="1487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48;p5"/>
          <p:cNvSpPr/>
          <p:nvPr/>
        </p:nvSpPr>
        <p:spPr>
          <a:xfrm flipH="1" rot="14580000">
            <a:off x="3057120" y="43560"/>
            <a:ext cx="352080" cy="452880"/>
          </a:xfrm>
          <a:custGeom>
            <a:avLst/>
            <a:gdLst>
              <a:gd name="textAreaLeft" fmla="*/ 720 w 352080"/>
              <a:gd name="textAreaRight" fmla="*/ 353880 w 35208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8" name="Google Shape;49;p5"/>
          <p:cNvSpPr/>
          <p:nvPr/>
        </p:nvSpPr>
        <p:spPr>
          <a:xfrm flipH="1">
            <a:off x="6429240" y="453060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9" name="Google Shape;50;p5"/>
          <p:cNvSpPr/>
          <p:nvPr/>
        </p:nvSpPr>
        <p:spPr>
          <a:xfrm flipH="1" rot="6600000">
            <a:off x="6169320" y="201240"/>
            <a:ext cx="257400" cy="137520"/>
          </a:xfrm>
          <a:custGeom>
            <a:avLst/>
            <a:gdLst>
              <a:gd name="textAreaLeft" fmla="*/ -720 w 257400"/>
              <a:gd name="textAreaRight" fmla="*/ 25776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0" name="Google Shape;51;p5"/>
          <p:cNvSpPr/>
          <p:nvPr/>
        </p:nvSpPr>
        <p:spPr>
          <a:xfrm flipH="1" rot="18240000">
            <a:off x="8772840" y="19188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1" name="Google Shape;52;p5"/>
          <p:cNvSpPr/>
          <p:nvPr/>
        </p:nvSpPr>
        <p:spPr>
          <a:xfrm flipH="1" rot="4380000">
            <a:off x="8518680" y="2651760"/>
            <a:ext cx="351360" cy="452880"/>
          </a:xfrm>
          <a:custGeom>
            <a:avLst/>
            <a:gdLst>
              <a:gd name="textAreaLeft" fmla="*/ 720 w 351360"/>
              <a:gd name="textAreaRight" fmla="*/ 35316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2" name="Google Shape;53;p5"/>
          <p:cNvSpPr/>
          <p:nvPr/>
        </p:nvSpPr>
        <p:spPr>
          <a:xfrm flipH="1" rot="14220000">
            <a:off x="153360" y="3438360"/>
            <a:ext cx="246600" cy="154800"/>
          </a:xfrm>
          <a:custGeom>
            <a:avLst/>
            <a:gdLst>
              <a:gd name="textAreaLeft" fmla="*/ -720 w 246600"/>
              <a:gd name="textAreaRight" fmla="*/ 246960 w 246600"/>
              <a:gd name="textAreaTop" fmla="*/ 0 h 154800"/>
              <a:gd name="textAreaBottom" fmla="*/ 155880 h 15480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7760" bIns="77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3" name="Google Shape;54;p5"/>
          <p:cNvSpPr/>
          <p:nvPr/>
        </p:nvSpPr>
        <p:spPr>
          <a:xfrm flipH="1" rot="18240000">
            <a:off x="345600" y="32904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4" name="Google Shape;55;p5"/>
          <p:cNvSpPr/>
          <p:nvPr/>
        </p:nvSpPr>
        <p:spPr>
          <a:xfrm flipH="1" rot="19080000">
            <a:off x="1557000" y="485064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5" name="Google Shape;56;p5"/>
          <p:cNvSpPr/>
          <p:nvPr/>
        </p:nvSpPr>
        <p:spPr>
          <a:xfrm flipH="1" rot="14880000">
            <a:off x="3952800" y="4593240"/>
            <a:ext cx="351360" cy="453240"/>
          </a:xfrm>
          <a:custGeom>
            <a:avLst/>
            <a:gdLst>
              <a:gd name="textAreaLeft" fmla="*/ 720 w 351360"/>
              <a:gd name="textAreaRight" fmla="*/ 353160 w 351360"/>
              <a:gd name="textAreaTop" fmla="*/ 0 h 453240"/>
              <a:gd name="textAreaBottom" fmla="*/ 454320 h 45324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6" name="Google Shape;57;p5"/>
          <p:cNvSpPr/>
          <p:nvPr/>
        </p:nvSpPr>
        <p:spPr>
          <a:xfrm flipH="1" rot="9780000">
            <a:off x="378720" y="1878120"/>
            <a:ext cx="351360" cy="452880"/>
          </a:xfrm>
          <a:custGeom>
            <a:avLst/>
            <a:gdLst>
              <a:gd name="textAreaLeft" fmla="*/ 720 w 351360"/>
              <a:gd name="textAreaRight" fmla="*/ 35316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8880" cy="1487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666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666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60;p6"/>
          <p:cNvSpPr/>
          <p:nvPr/>
        </p:nvSpPr>
        <p:spPr>
          <a:xfrm flipH="1">
            <a:off x="8520480" y="4433040"/>
            <a:ext cx="351360" cy="452880"/>
          </a:xfrm>
          <a:custGeom>
            <a:avLst/>
            <a:gdLst>
              <a:gd name="textAreaLeft" fmla="*/ 720 w 351360"/>
              <a:gd name="textAreaRight" fmla="*/ 35316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84" name="Google Shape;61;p6"/>
          <p:cNvSpPr/>
          <p:nvPr/>
        </p:nvSpPr>
        <p:spPr>
          <a:xfrm flipH="1">
            <a:off x="4746960" y="477576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85" name="Google Shape;62;p6"/>
          <p:cNvSpPr/>
          <p:nvPr/>
        </p:nvSpPr>
        <p:spPr>
          <a:xfrm flipH="1">
            <a:off x="6909840" y="307440"/>
            <a:ext cx="257400" cy="137520"/>
          </a:xfrm>
          <a:custGeom>
            <a:avLst/>
            <a:gdLst>
              <a:gd name="textAreaLeft" fmla="*/ -720 w 257400"/>
              <a:gd name="textAreaRight" fmla="*/ 25776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86" name="Google Shape;63;p6"/>
          <p:cNvSpPr/>
          <p:nvPr/>
        </p:nvSpPr>
        <p:spPr>
          <a:xfrm flipH="1" rot="18240000">
            <a:off x="1501200" y="18864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87" name="Google Shape;64;p6"/>
          <p:cNvSpPr/>
          <p:nvPr/>
        </p:nvSpPr>
        <p:spPr>
          <a:xfrm flipH="1" rot="2520000">
            <a:off x="1941840" y="4565160"/>
            <a:ext cx="351360" cy="452880"/>
          </a:xfrm>
          <a:custGeom>
            <a:avLst/>
            <a:gdLst>
              <a:gd name="textAreaLeft" fmla="*/ 720 w 351360"/>
              <a:gd name="textAreaRight" fmla="*/ 35316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88" name="Google Shape;65;p6"/>
          <p:cNvSpPr/>
          <p:nvPr/>
        </p:nvSpPr>
        <p:spPr>
          <a:xfrm flipH="1" rot="14220000">
            <a:off x="116280" y="794880"/>
            <a:ext cx="246600" cy="154800"/>
          </a:xfrm>
          <a:custGeom>
            <a:avLst/>
            <a:gdLst>
              <a:gd name="textAreaLeft" fmla="*/ -720 w 246600"/>
              <a:gd name="textAreaRight" fmla="*/ 246960 w 246600"/>
              <a:gd name="textAreaTop" fmla="*/ 0 h 154800"/>
              <a:gd name="textAreaBottom" fmla="*/ 155880 h 15480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7760" bIns="777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89" name="Google Shape;66;p6"/>
          <p:cNvSpPr/>
          <p:nvPr/>
        </p:nvSpPr>
        <p:spPr>
          <a:xfrm flipH="1" rot="18480000">
            <a:off x="257040" y="3026160"/>
            <a:ext cx="351360" cy="453240"/>
          </a:xfrm>
          <a:custGeom>
            <a:avLst/>
            <a:gdLst>
              <a:gd name="textAreaLeft" fmla="*/ 720 w 351360"/>
              <a:gd name="textAreaRight" fmla="*/ 353160 w 351360"/>
              <a:gd name="textAreaTop" fmla="*/ 0 h 453240"/>
              <a:gd name="textAreaBottom" fmla="*/ 454320 h 45324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90" name="Google Shape;67;p6"/>
          <p:cNvSpPr/>
          <p:nvPr/>
        </p:nvSpPr>
        <p:spPr>
          <a:xfrm flipH="1" rot="21360000">
            <a:off x="8680320" y="193356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91" name="Google Shape;68;p6"/>
          <p:cNvSpPr/>
          <p:nvPr/>
        </p:nvSpPr>
        <p:spPr>
          <a:xfrm rot="8220000">
            <a:off x="4244760" y="151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8880" cy="1487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72;p7"/>
          <p:cNvSpPr/>
          <p:nvPr/>
        </p:nvSpPr>
        <p:spPr>
          <a:xfrm rot="3180000">
            <a:off x="295920" y="281160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95" name="Google Shape;73;p7"/>
          <p:cNvSpPr/>
          <p:nvPr/>
        </p:nvSpPr>
        <p:spPr>
          <a:xfrm rot="8820000">
            <a:off x="2341440" y="138960"/>
            <a:ext cx="257400" cy="137520"/>
          </a:xfrm>
          <a:custGeom>
            <a:avLst/>
            <a:gdLst>
              <a:gd name="textAreaLeft" fmla="*/ 0 w 257400"/>
              <a:gd name="textAreaRight" fmla="*/ 25848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96" name="Google Shape;74;p7"/>
          <p:cNvSpPr/>
          <p:nvPr/>
        </p:nvSpPr>
        <p:spPr>
          <a:xfrm rot="10560000">
            <a:off x="8672400" y="23320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97" name="Google Shape;75;p7"/>
          <p:cNvSpPr/>
          <p:nvPr/>
        </p:nvSpPr>
        <p:spPr>
          <a:xfrm rot="17460000">
            <a:off x="5902200" y="468360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98" name="Google Shape;76;p7"/>
          <p:cNvSpPr/>
          <p:nvPr/>
        </p:nvSpPr>
        <p:spPr>
          <a:xfrm rot="18600000">
            <a:off x="5233680" y="13464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99" name="Google Shape;77;p7"/>
          <p:cNvSpPr/>
          <p:nvPr/>
        </p:nvSpPr>
        <p:spPr>
          <a:xfrm rot="3360000">
            <a:off x="195120" y="146952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00" name="Google Shape;78;p7"/>
          <p:cNvSpPr/>
          <p:nvPr/>
        </p:nvSpPr>
        <p:spPr>
          <a:xfrm rot="1920000">
            <a:off x="8525520" y="3518640"/>
            <a:ext cx="351360" cy="290880"/>
          </a:xfrm>
          <a:custGeom>
            <a:avLst/>
            <a:gdLst>
              <a:gd name="textAreaLeft" fmla="*/ 0 w 351360"/>
              <a:gd name="textAreaRight" fmla="*/ 352440 w 351360"/>
              <a:gd name="textAreaTop" fmla="*/ 0 h 290880"/>
              <a:gd name="textAreaBottom" fmla="*/ 291960 h 290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01" name="Google Shape;79;p7"/>
          <p:cNvSpPr/>
          <p:nvPr/>
        </p:nvSpPr>
        <p:spPr>
          <a:xfrm>
            <a:off x="2661120" y="46083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85;p9"/>
          <p:cNvSpPr/>
          <p:nvPr/>
        </p:nvSpPr>
        <p:spPr>
          <a:xfrm rot="4500000">
            <a:off x="281520" y="2473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03" name="Google Shape;86;p9"/>
          <p:cNvSpPr/>
          <p:nvPr/>
        </p:nvSpPr>
        <p:spPr>
          <a:xfrm>
            <a:off x="2555280" y="46864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04" name="Google Shape;87;p9"/>
          <p:cNvSpPr/>
          <p:nvPr/>
        </p:nvSpPr>
        <p:spPr>
          <a:xfrm rot="15000000">
            <a:off x="2833200" y="189000"/>
            <a:ext cx="257400" cy="137520"/>
          </a:xfrm>
          <a:custGeom>
            <a:avLst/>
            <a:gdLst>
              <a:gd name="textAreaLeft" fmla="*/ 0 w 257400"/>
              <a:gd name="textAreaRight" fmla="*/ 25848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05" name="Google Shape;88;p9"/>
          <p:cNvSpPr/>
          <p:nvPr/>
        </p:nvSpPr>
        <p:spPr>
          <a:xfrm rot="3360000">
            <a:off x="5798880" y="2559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06" name="Google Shape;89;p9"/>
          <p:cNvSpPr/>
          <p:nvPr/>
        </p:nvSpPr>
        <p:spPr>
          <a:xfrm rot="17220000">
            <a:off x="6561720" y="438264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07" name="Google Shape;90;p9"/>
          <p:cNvSpPr/>
          <p:nvPr/>
        </p:nvSpPr>
        <p:spPr>
          <a:xfrm rot="7380000">
            <a:off x="8768160" y="24616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08" name="Google Shape;91;p9"/>
          <p:cNvSpPr/>
          <p:nvPr/>
        </p:nvSpPr>
        <p:spPr>
          <a:xfrm rot="3360000">
            <a:off x="179280" y="30448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09" name="Google Shape;92;p9"/>
          <p:cNvSpPr/>
          <p:nvPr/>
        </p:nvSpPr>
        <p:spPr>
          <a:xfrm rot="2520000">
            <a:off x="4412160" y="44679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10" name="Google Shape;93;p9"/>
          <p:cNvSpPr/>
          <p:nvPr/>
        </p:nvSpPr>
        <p:spPr>
          <a:xfrm rot="3360000">
            <a:off x="8514720" y="448884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20;p3"/>
          <p:cNvSpPr/>
          <p:nvPr/>
        </p:nvSpPr>
        <p:spPr>
          <a:xfrm rot="7800000">
            <a:off x="6316200" y="470160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12" name="Google Shape;21;p3"/>
          <p:cNvSpPr/>
          <p:nvPr/>
        </p:nvSpPr>
        <p:spPr>
          <a:xfrm rot="12780000">
            <a:off x="2396880" y="477324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13" name="Google Shape;22;p3"/>
          <p:cNvSpPr/>
          <p:nvPr/>
        </p:nvSpPr>
        <p:spPr>
          <a:xfrm rot="15000000">
            <a:off x="2833200" y="189000"/>
            <a:ext cx="257400" cy="137520"/>
          </a:xfrm>
          <a:custGeom>
            <a:avLst/>
            <a:gdLst>
              <a:gd name="textAreaLeft" fmla="*/ 0 w 257400"/>
              <a:gd name="textAreaRight" fmla="*/ 25848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14" name="Google Shape;23;p3"/>
          <p:cNvSpPr/>
          <p:nvPr/>
        </p:nvSpPr>
        <p:spPr>
          <a:xfrm rot="3360000">
            <a:off x="5798880" y="2559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15" name="Google Shape;24;p3"/>
          <p:cNvSpPr/>
          <p:nvPr/>
        </p:nvSpPr>
        <p:spPr>
          <a:xfrm rot="17220000">
            <a:off x="281160" y="442764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16" name="Google Shape;25;p3"/>
          <p:cNvSpPr/>
          <p:nvPr/>
        </p:nvSpPr>
        <p:spPr>
          <a:xfrm rot="7380000">
            <a:off x="8768160" y="24616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17" name="Google Shape;26;p3"/>
          <p:cNvSpPr/>
          <p:nvPr/>
        </p:nvSpPr>
        <p:spPr>
          <a:xfrm rot="3360000">
            <a:off x="179280" y="30448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18" name="Google Shape;27;p3"/>
          <p:cNvSpPr/>
          <p:nvPr/>
        </p:nvSpPr>
        <p:spPr>
          <a:xfrm rot="2520000">
            <a:off x="4336560" y="47091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5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"/>
          <p:cNvSpPr/>
          <p:nvPr/>
        </p:nvSpPr>
        <p:spPr>
          <a:xfrm>
            <a:off x="102960" y="33469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Google Shape;12;p2"/>
          <p:cNvSpPr/>
          <p:nvPr/>
        </p:nvSpPr>
        <p:spPr>
          <a:xfrm>
            <a:off x="3090600" y="47307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Google Shape;13;p2"/>
          <p:cNvSpPr/>
          <p:nvPr/>
        </p:nvSpPr>
        <p:spPr>
          <a:xfrm>
            <a:off x="1919520" y="466200"/>
            <a:ext cx="257400" cy="137520"/>
          </a:xfrm>
          <a:custGeom>
            <a:avLst/>
            <a:gdLst>
              <a:gd name="textAreaLeft" fmla="*/ 0 w 257400"/>
              <a:gd name="textAreaRight" fmla="*/ 25848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" name="Google Shape;14;p2"/>
          <p:cNvSpPr/>
          <p:nvPr/>
        </p:nvSpPr>
        <p:spPr>
          <a:xfrm rot="3360000">
            <a:off x="5525640" y="33660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Google Shape;15;p2"/>
          <p:cNvSpPr/>
          <p:nvPr/>
        </p:nvSpPr>
        <p:spPr>
          <a:xfrm rot="15960000">
            <a:off x="7092000" y="439020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" name="Google Shape;16;p2"/>
          <p:cNvSpPr/>
          <p:nvPr/>
        </p:nvSpPr>
        <p:spPr>
          <a:xfrm rot="7380000">
            <a:off x="8640360" y="135540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-109440"/>
            <a:ext cx="8228880" cy="1487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9;p11"/>
          <p:cNvSpPr/>
          <p:nvPr/>
        </p:nvSpPr>
        <p:spPr>
          <a:xfrm>
            <a:off x="251640" y="234504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" name="Google Shape;100;p11"/>
          <p:cNvSpPr/>
          <p:nvPr/>
        </p:nvSpPr>
        <p:spPr>
          <a:xfrm>
            <a:off x="3090600" y="47307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" name="Google Shape;101;p11"/>
          <p:cNvSpPr/>
          <p:nvPr/>
        </p:nvSpPr>
        <p:spPr>
          <a:xfrm>
            <a:off x="2280960" y="560880"/>
            <a:ext cx="257400" cy="137520"/>
          </a:xfrm>
          <a:custGeom>
            <a:avLst/>
            <a:gdLst>
              <a:gd name="textAreaLeft" fmla="*/ 0 w 257400"/>
              <a:gd name="textAreaRight" fmla="*/ 25848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" name="Google Shape;102;p11"/>
          <p:cNvSpPr/>
          <p:nvPr/>
        </p:nvSpPr>
        <p:spPr>
          <a:xfrm rot="3360000">
            <a:off x="4995000" y="18864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" name="Google Shape;103;p11"/>
          <p:cNvSpPr/>
          <p:nvPr/>
        </p:nvSpPr>
        <p:spPr>
          <a:xfrm rot="17760000">
            <a:off x="6273000" y="45151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" name="Google Shape;104;p11"/>
          <p:cNvSpPr/>
          <p:nvPr/>
        </p:nvSpPr>
        <p:spPr>
          <a:xfrm rot="7380000">
            <a:off x="8640360" y="135540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4;p13"/>
          <p:cNvSpPr/>
          <p:nvPr/>
        </p:nvSpPr>
        <p:spPr>
          <a:xfrm rot="4500000">
            <a:off x="281520" y="2473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" name="Google Shape;115;p13"/>
          <p:cNvSpPr/>
          <p:nvPr/>
        </p:nvSpPr>
        <p:spPr>
          <a:xfrm>
            <a:off x="3090600" y="47307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" name="Google Shape;116;p13"/>
          <p:cNvSpPr/>
          <p:nvPr/>
        </p:nvSpPr>
        <p:spPr>
          <a:xfrm rot="15000000">
            <a:off x="2833200" y="189000"/>
            <a:ext cx="257400" cy="137520"/>
          </a:xfrm>
          <a:custGeom>
            <a:avLst/>
            <a:gdLst>
              <a:gd name="textAreaLeft" fmla="*/ 0 w 257400"/>
              <a:gd name="textAreaRight" fmla="*/ 25848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" name="Google Shape;117;p13"/>
          <p:cNvSpPr/>
          <p:nvPr/>
        </p:nvSpPr>
        <p:spPr>
          <a:xfrm rot="3360000">
            <a:off x="5798880" y="2559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9" name="Google Shape;118;p13"/>
          <p:cNvSpPr/>
          <p:nvPr/>
        </p:nvSpPr>
        <p:spPr>
          <a:xfrm rot="17220000">
            <a:off x="5945400" y="45745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" name="Google Shape;119;p13"/>
          <p:cNvSpPr/>
          <p:nvPr/>
        </p:nvSpPr>
        <p:spPr>
          <a:xfrm rot="7380000">
            <a:off x="8791560" y="20170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" name="Google Shape;120;p13"/>
          <p:cNvSpPr/>
          <p:nvPr/>
        </p:nvSpPr>
        <p:spPr>
          <a:xfrm rot="3360000">
            <a:off x="179280" y="30448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" name="Google Shape;121;p13"/>
          <p:cNvSpPr/>
          <p:nvPr/>
        </p:nvSpPr>
        <p:spPr>
          <a:xfrm rot="2520000">
            <a:off x="8596080" y="34059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30;p14"/>
          <p:cNvSpPr/>
          <p:nvPr/>
        </p:nvSpPr>
        <p:spPr>
          <a:xfrm flipH="1">
            <a:off x="5800680" y="472752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4" name="Google Shape;131;p14"/>
          <p:cNvSpPr/>
          <p:nvPr/>
        </p:nvSpPr>
        <p:spPr>
          <a:xfrm flipH="1" rot="12780000">
            <a:off x="6354720" y="387720"/>
            <a:ext cx="257400" cy="137520"/>
          </a:xfrm>
          <a:custGeom>
            <a:avLst/>
            <a:gdLst>
              <a:gd name="textAreaLeft" fmla="*/ -720 w 257400"/>
              <a:gd name="textAreaRight" fmla="*/ 257760 w 257400"/>
              <a:gd name="textAreaTop" fmla="*/ 0 h 137520"/>
              <a:gd name="textAreaBottom" fmla="*/ 13824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" name="Google Shape;132;p14"/>
          <p:cNvSpPr/>
          <p:nvPr/>
        </p:nvSpPr>
        <p:spPr>
          <a:xfrm flipH="1" rot="11040000">
            <a:off x="273600" y="39204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6" name="Google Shape;133;p14"/>
          <p:cNvSpPr/>
          <p:nvPr/>
        </p:nvSpPr>
        <p:spPr>
          <a:xfrm flipH="1" rot="4140000">
            <a:off x="2094480" y="4626000"/>
            <a:ext cx="351360" cy="453240"/>
          </a:xfrm>
          <a:custGeom>
            <a:avLst/>
            <a:gdLst>
              <a:gd name="textAreaLeft" fmla="*/ 720 w 351360"/>
              <a:gd name="textAreaRight" fmla="*/ 353160 w 351360"/>
              <a:gd name="textAreaTop" fmla="*/ 0 h 453240"/>
              <a:gd name="textAreaBottom" fmla="*/ 454320 h 45324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7" name="Google Shape;134;p14"/>
          <p:cNvSpPr/>
          <p:nvPr/>
        </p:nvSpPr>
        <p:spPr>
          <a:xfrm flipH="1" rot="3000000">
            <a:off x="3153240" y="76680"/>
            <a:ext cx="351360" cy="452520"/>
          </a:xfrm>
          <a:custGeom>
            <a:avLst/>
            <a:gdLst>
              <a:gd name="textAreaLeft" fmla="*/ 720 w 351360"/>
              <a:gd name="textAreaRight" fmla="*/ 353160 w 351360"/>
              <a:gd name="textAreaTop" fmla="*/ 0 h 452520"/>
              <a:gd name="textAreaBottom" fmla="*/ 453240 h 45252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8" name="Google Shape;135;p14"/>
          <p:cNvSpPr/>
          <p:nvPr/>
        </p:nvSpPr>
        <p:spPr>
          <a:xfrm flipH="1" rot="18240000">
            <a:off x="8613360" y="249372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" name="Google Shape;136;p14"/>
          <p:cNvSpPr/>
          <p:nvPr/>
        </p:nvSpPr>
        <p:spPr>
          <a:xfrm flipH="1" rot="19680000">
            <a:off x="50760" y="3088800"/>
            <a:ext cx="352080" cy="290880"/>
          </a:xfrm>
          <a:custGeom>
            <a:avLst/>
            <a:gdLst>
              <a:gd name="textAreaLeft" fmla="*/ 720 w 352080"/>
              <a:gd name="textAreaRight" fmla="*/ 353880 w 352080"/>
              <a:gd name="textAreaTop" fmla="*/ 0 h 290880"/>
              <a:gd name="textAreaBottom" fmla="*/ 291960 h 290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0" name="Google Shape;137;p14"/>
          <p:cNvSpPr/>
          <p:nvPr/>
        </p:nvSpPr>
        <p:spPr>
          <a:xfrm flipH="1">
            <a:off x="8613000" y="173880"/>
            <a:ext cx="245880" cy="155160"/>
          </a:xfrm>
          <a:custGeom>
            <a:avLst/>
            <a:gdLst>
              <a:gd name="textAreaLeft" fmla="*/ -720 w 245880"/>
              <a:gd name="textAreaRight" fmla="*/ 24624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" name="Google Shape;138;p14"/>
          <p:cNvSpPr/>
          <p:nvPr/>
        </p:nvSpPr>
        <p:spPr>
          <a:xfrm flipH="1" rot="2700000">
            <a:off x="8353080" y="4666680"/>
            <a:ext cx="352440" cy="290880"/>
          </a:xfrm>
          <a:custGeom>
            <a:avLst/>
            <a:gdLst>
              <a:gd name="textAreaLeft" fmla="*/ -720 w 352440"/>
              <a:gd name="textAreaRight" fmla="*/ 352800 w 352440"/>
              <a:gd name="textAreaTop" fmla="*/ 0 h 290880"/>
              <a:gd name="textAreaBottom" fmla="*/ 291960 h 290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42;p15"/>
          <p:cNvSpPr/>
          <p:nvPr/>
        </p:nvSpPr>
        <p:spPr>
          <a:xfrm rot="6360000">
            <a:off x="5709600" y="6120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3" name="Google Shape;143;p15"/>
          <p:cNvSpPr/>
          <p:nvPr/>
        </p:nvSpPr>
        <p:spPr>
          <a:xfrm rot="15000000">
            <a:off x="2833200" y="220320"/>
            <a:ext cx="257400" cy="137520"/>
          </a:xfrm>
          <a:custGeom>
            <a:avLst/>
            <a:gdLst>
              <a:gd name="textAreaLeft" fmla="*/ 0 w 257400"/>
              <a:gd name="textAreaRight" fmla="*/ 25848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4" name="Google Shape;144;p15"/>
          <p:cNvSpPr/>
          <p:nvPr/>
        </p:nvSpPr>
        <p:spPr>
          <a:xfrm rot="3360000">
            <a:off x="306000" y="2901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5" name="Google Shape;145;p15"/>
          <p:cNvSpPr/>
          <p:nvPr/>
        </p:nvSpPr>
        <p:spPr>
          <a:xfrm rot="17220000">
            <a:off x="8419680" y="467280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" name="Google Shape;146;p15"/>
          <p:cNvSpPr/>
          <p:nvPr/>
        </p:nvSpPr>
        <p:spPr>
          <a:xfrm rot="12300000">
            <a:off x="8642160" y="12117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" name="Google Shape;147;p15"/>
          <p:cNvSpPr/>
          <p:nvPr/>
        </p:nvSpPr>
        <p:spPr>
          <a:xfrm rot="12540000">
            <a:off x="221040" y="19587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8" name="Google Shape;148;p15"/>
          <p:cNvSpPr/>
          <p:nvPr/>
        </p:nvSpPr>
        <p:spPr>
          <a:xfrm rot="2520000">
            <a:off x="8596080" y="343152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9" name="Google Shape;149;p15"/>
          <p:cNvSpPr/>
          <p:nvPr/>
        </p:nvSpPr>
        <p:spPr>
          <a:xfrm rot="1140000">
            <a:off x="168120" y="43207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0" name="Google Shape;150;p15"/>
          <p:cNvSpPr/>
          <p:nvPr/>
        </p:nvSpPr>
        <p:spPr>
          <a:xfrm>
            <a:off x="4128840" y="48207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54;p16"/>
          <p:cNvSpPr/>
          <p:nvPr/>
        </p:nvSpPr>
        <p:spPr>
          <a:xfrm rot="4500000">
            <a:off x="281520" y="2473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2" name="Google Shape;155;p16"/>
          <p:cNvSpPr/>
          <p:nvPr/>
        </p:nvSpPr>
        <p:spPr>
          <a:xfrm>
            <a:off x="3090600" y="47307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3" name="Google Shape;156;p16"/>
          <p:cNvSpPr/>
          <p:nvPr/>
        </p:nvSpPr>
        <p:spPr>
          <a:xfrm rot="15000000">
            <a:off x="2833200" y="189000"/>
            <a:ext cx="257400" cy="137520"/>
          </a:xfrm>
          <a:custGeom>
            <a:avLst/>
            <a:gdLst>
              <a:gd name="textAreaLeft" fmla="*/ 0 w 257400"/>
              <a:gd name="textAreaRight" fmla="*/ 258480 w 257400"/>
              <a:gd name="textAreaTop" fmla="*/ 0 h 137520"/>
              <a:gd name="textAreaBottom" fmla="*/ 138600 h 137520"/>
            </a:gdLst>
            <a:ahLst/>
            <a:rect l="textAreaLeft" t="textAreaTop" r="textAreaRight" b="textAreaBottom"/>
            <a:pathLst>
              <a:path w="6799" h="3637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69120" bIns="69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4" name="Google Shape;157;p16"/>
          <p:cNvSpPr/>
          <p:nvPr/>
        </p:nvSpPr>
        <p:spPr>
          <a:xfrm rot="3360000">
            <a:off x="5798880" y="2559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5" name="Google Shape;158;p16"/>
          <p:cNvSpPr/>
          <p:nvPr/>
        </p:nvSpPr>
        <p:spPr>
          <a:xfrm rot="17220000">
            <a:off x="5945400" y="4574520"/>
            <a:ext cx="351360" cy="452880"/>
          </a:xfrm>
          <a:custGeom>
            <a:avLst/>
            <a:gdLst>
              <a:gd name="textAreaLeft" fmla="*/ 0 w 351360"/>
              <a:gd name="textAreaRight" fmla="*/ 352440 w 351360"/>
              <a:gd name="textAreaTop" fmla="*/ 0 h 452880"/>
              <a:gd name="textAreaBottom" fmla="*/ 453960 h 452880"/>
            </a:gdLst>
            <a:ahLst/>
            <a:rect l="textAreaLeft" t="textAreaTop" r="textAreaRight" b="textAreaBottom"/>
            <a:pathLst>
              <a:path w="9296" h="1196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" name="Google Shape;159;p16"/>
          <p:cNvSpPr/>
          <p:nvPr/>
        </p:nvSpPr>
        <p:spPr>
          <a:xfrm rot="7380000">
            <a:off x="8791560" y="20170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" name="Google Shape;160;p16"/>
          <p:cNvSpPr/>
          <p:nvPr/>
        </p:nvSpPr>
        <p:spPr>
          <a:xfrm rot="3360000">
            <a:off x="179280" y="304488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" name="Google Shape;161;p16"/>
          <p:cNvSpPr/>
          <p:nvPr/>
        </p:nvSpPr>
        <p:spPr>
          <a:xfrm rot="2520000">
            <a:off x="8596080" y="3405960"/>
            <a:ext cx="245880" cy="155160"/>
          </a:xfrm>
          <a:custGeom>
            <a:avLst/>
            <a:gdLst>
              <a:gd name="textAreaLeft" fmla="*/ 0 w 245880"/>
              <a:gd name="textAreaRight" fmla="*/ 246960 w 245880"/>
              <a:gd name="textAreaTop" fmla="*/ 0 h 155160"/>
              <a:gd name="textAreaBottom" fmla="*/ 156240 h 155160"/>
            </a:gdLst>
            <a:ahLst/>
            <a:rect l="textAreaLeft" t="textAreaTop" r="textAreaRight" b="textAreaBottom"/>
            <a:pathLst>
              <a:path w="6513" h="4104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78120" bIns="78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텍스트 상자 1"/>
          <p:cNvSpPr/>
          <p:nvPr/>
        </p:nvSpPr>
        <p:spPr>
          <a:xfrm>
            <a:off x="1334160" y="41400"/>
            <a:ext cx="1906200" cy="36684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1)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홈페이지 기능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2" name="도형 5"/>
          <p:cNvSpPr/>
          <p:nvPr/>
        </p:nvSpPr>
        <p:spPr>
          <a:xfrm>
            <a:off x="1080000" y="2782080"/>
            <a:ext cx="1259280" cy="277200"/>
          </a:xfrm>
          <a:prstGeom prst="flowChartTerminator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홈페이지로 이동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3" name="도형 2"/>
          <p:cNvSpPr/>
          <p:nvPr/>
        </p:nvSpPr>
        <p:spPr>
          <a:xfrm>
            <a:off x="3384000" y="1080000"/>
            <a:ext cx="2415600" cy="277200"/>
          </a:xfrm>
          <a:prstGeom prst="flowChartTerminator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5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메뉴바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4" name="도형 8"/>
          <p:cNvSpPr/>
          <p:nvPr/>
        </p:nvSpPr>
        <p:spPr>
          <a:xfrm>
            <a:off x="1080000" y="2160000"/>
            <a:ext cx="1259280" cy="27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로고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25" name=""/>
          <p:cNvCxnSpPr>
            <a:stCxn id="424" idx="0"/>
            <a:endCxn id="423" idx="2"/>
          </p:cNvCxnSpPr>
          <p:nvPr/>
        </p:nvCxnSpPr>
        <p:spPr>
          <a:xfrm flipH="1" flipV="1" rot="5400000">
            <a:off x="2749320" y="317520"/>
            <a:ext cx="803160" cy="2882520"/>
          </a:xfrm>
          <a:prstGeom prst="bentConnector3">
            <a:avLst>
              <a:gd name="adj1" fmla="val 49910"/>
            </a:avLst>
          </a:prstGeom>
          <a:ln w="0">
            <a:solidFill>
              <a:srgbClr val="3465a4"/>
            </a:solidFill>
          </a:ln>
        </p:spPr>
      </p:cxnSp>
      <p:sp>
        <p:nvSpPr>
          <p:cNvPr id="426" name="도형 1"/>
          <p:cNvSpPr/>
          <p:nvPr/>
        </p:nvSpPr>
        <p:spPr>
          <a:xfrm>
            <a:off x="3960000" y="2160000"/>
            <a:ext cx="1259280" cy="27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7" name="도형 6"/>
          <p:cNvSpPr/>
          <p:nvPr/>
        </p:nvSpPr>
        <p:spPr>
          <a:xfrm>
            <a:off x="2520000" y="2160000"/>
            <a:ext cx="1259280" cy="27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8" name="도형 7"/>
          <p:cNvSpPr/>
          <p:nvPr/>
        </p:nvSpPr>
        <p:spPr>
          <a:xfrm>
            <a:off x="5400000" y="2160000"/>
            <a:ext cx="1259280" cy="27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매장안내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9" name="도형 3"/>
          <p:cNvSpPr/>
          <p:nvPr/>
        </p:nvSpPr>
        <p:spPr>
          <a:xfrm>
            <a:off x="6840720" y="1080720"/>
            <a:ext cx="1259280" cy="27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바로가기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30" name=""/>
          <p:cNvCxnSpPr>
            <a:stCxn id="423" idx="2"/>
            <a:endCxn id="427" idx="0"/>
          </p:cNvCxnSpPr>
          <p:nvPr/>
        </p:nvCxnSpPr>
        <p:spPr>
          <a:xfrm rot="5400000">
            <a:off x="3469320" y="1037520"/>
            <a:ext cx="803160" cy="1442520"/>
          </a:xfrm>
          <a:prstGeom prst="bentConnector3">
            <a:avLst>
              <a:gd name="adj1" fmla="val 50044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431" name=""/>
          <p:cNvCxnSpPr>
            <a:stCxn id="423" idx="2"/>
            <a:endCxn id="426" idx="0"/>
          </p:cNvCxnSpPr>
          <p:nvPr/>
        </p:nvCxnSpPr>
        <p:spPr>
          <a:xfrm rot="5400000">
            <a:off x="4189320" y="1757520"/>
            <a:ext cx="803160" cy="2520"/>
          </a:xfrm>
          <a:prstGeom prst="bentConnector3">
            <a:avLst>
              <a:gd name="adj1" fmla="val 50044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432" name=""/>
          <p:cNvCxnSpPr>
            <a:stCxn id="423" idx="2"/>
            <a:endCxn id="428" idx="0"/>
          </p:cNvCxnSpPr>
          <p:nvPr/>
        </p:nvCxnSpPr>
        <p:spPr>
          <a:xfrm flipH="1" rot="16200000">
            <a:off x="4909320" y="1039680"/>
            <a:ext cx="803160" cy="1438200"/>
          </a:xfrm>
          <a:prstGeom prst="bentConnector3">
            <a:avLst>
              <a:gd name="adj1" fmla="val 50044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433" name=""/>
          <p:cNvCxnSpPr>
            <a:stCxn id="424" idx="2"/>
            <a:endCxn id="422" idx="0"/>
          </p:cNvCxnSpPr>
          <p:nvPr/>
        </p:nvCxnSpPr>
        <p:spPr>
          <a:xfrm rot="16200000">
            <a:off x="1536840" y="2609280"/>
            <a:ext cx="345960" cy="360"/>
          </a:xfrm>
          <a:prstGeom prst="bentConnector2">
            <a:avLst/>
          </a:prstGeom>
          <a:ln w="0">
            <a:solidFill>
              <a:srgbClr val="3465a4"/>
            </a:solidFill>
          </a:ln>
        </p:spPr>
      </p:cxnSp>
      <p:sp>
        <p:nvSpPr>
          <p:cNvPr id="434" name="도형 4"/>
          <p:cNvSpPr/>
          <p:nvPr/>
        </p:nvSpPr>
        <p:spPr>
          <a:xfrm>
            <a:off x="6840720" y="2160000"/>
            <a:ext cx="1259280" cy="540000"/>
          </a:xfrm>
          <a:prstGeom prst="flowChartTerminator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해당 페이지 이동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35" name=""/>
          <p:cNvCxnSpPr>
            <a:stCxn id="429" idx="2"/>
            <a:endCxn id="434" idx="0"/>
          </p:cNvCxnSpPr>
          <p:nvPr/>
        </p:nvCxnSpPr>
        <p:spPr>
          <a:xfrm rot="16200000">
            <a:off x="7068960" y="1758600"/>
            <a:ext cx="803160" cy="360"/>
          </a:xfrm>
          <a:prstGeom prst="bentConnector2">
            <a:avLst/>
          </a:prstGeom>
          <a:ln w="0">
            <a:solidFill>
              <a:srgbClr val="3465a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텍스트 상자 2"/>
          <p:cNvSpPr/>
          <p:nvPr/>
        </p:nvSpPr>
        <p:spPr>
          <a:xfrm>
            <a:off x="1060920" y="41400"/>
            <a:ext cx="2455560" cy="36684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2)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메뉴바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기업명 기능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7" name="도형 11"/>
          <p:cNvSpPr/>
          <p:nvPr/>
        </p:nvSpPr>
        <p:spPr>
          <a:xfrm>
            <a:off x="3384000" y="1100520"/>
            <a:ext cx="2415600" cy="277200"/>
          </a:xfrm>
          <a:prstGeom prst="flowChartTerminator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5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메뉴바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8" name="도형 14"/>
          <p:cNvSpPr/>
          <p:nvPr/>
        </p:nvSpPr>
        <p:spPr>
          <a:xfrm>
            <a:off x="3960000" y="1967040"/>
            <a:ext cx="1259280" cy="27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기업명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39" name=""/>
          <p:cNvCxnSpPr>
            <a:stCxn id="437" idx="2"/>
            <a:endCxn id="438" idx="0"/>
          </p:cNvCxnSpPr>
          <p:nvPr/>
        </p:nvCxnSpPr>
        <p:spPr>
          <a:xfrm rot="5400000">
            <a:off x="4295880" y="1671120"/>
            <a:ext cx="589680" cy="2520"/>
          </a:xfrm>
          <a:prstGeom prst="bentConnector3">
            <a:avLst>
              <a:gd name="adj1" fmla="val 53573"/>
            </a:avLst>
          </a:prstGeom>
          <a:ln w="0">
            <a:solidFill>
              <a:srgbClr val="3465a4"/>
            </a:solidFill>
          </a:ln>
        </p:spPr>
      </p:cxnSp>
      <p:sp>
        <p:nvSpPr>
          <p:cNvPr id="440" name="도형 9"/>
          <p:cNvSpPr/>
          <p:nvPr/>
        </p:nvSpPr>
        <p:spPr>
          <a:xfrm>
            <a:off x="1080000" y="3060000"/>
            <a:ext cx="1259280" cy="27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CEO 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인사말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1" name="도형 10"/>
          <p:cNvSpPr/>
          <p:nvPr/>
        </p:nvSpPr>
        <p:spPr>
          <a:xfrm>
            <a:off x="2520720" y="3060000"/>
            <a:ext cx="1259280" cy="27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기업소개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2" name="도형 12"/>
          <p:cNvSpPr/>
          <p:nvPr/>
        </p:nvSpPr>
        <p:spPr>
          <a:xfrm>
            <a:off x="3960720" y="3060000"/>
            <a:ext cx="1259280" cy="27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멤버십 앱 소개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3" name="도형 16"/>
          <p:cNvSpPr/>
          <p:nvPr/>
        </p:nvSpPr>
        <p:spPr>
          <a:xfrm>
            <a:off x="5400720" y="3060000"/>
            <a:ext cx="1259280" cy="27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커피 이야기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4" name="도형 17"/>
          <p:cNvSpPr/>
          <p:nvPr/>
        </p:nvSpPr>
        <p:spPr>
          <a:xfrm>
            <a:off x="6840720" y="3060000"/>
            <a:ext cx="1259280" cy="27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교육 이야기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45" name=""/>
          <p:cNvCxnSpPr>
            <a:stCxn id="438" idx="2"/>
            <a:endCxn id="440" idx="0"/>
          </p:cNvCxnSpPr>
          <p:nvPr/>
        </p:nvCxnSpPr>
        <p:spPr>
          <a:xfrm rot="5400000">
            <a:off x="2741400" y="1211760"/>
            <a:ext cx="816840" cy="288036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446" name=""/>
          <p:cNvCxnSpPr>
            <a:stCxn id="438" idx="2"/>
            <a:endCxn id="441" idx="0"/>
          </p:cNvCxnSpPr>
          <p:nvPr/>
        </p:nvCxnSpPr>
        <p:spPr>
          <a:xfrm rot="5400000">
            <a:off x="3461760" y="1932120"/>
            <a:ext cx="816840" cy="143964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447" name=""/>
          <p:cNvCxnSpPr>
            <a:stCxn id="438" idx="2"/>
            <a:endCxn id="442" idx="0"/>
          </p:cNvCxnSpPr>
          <p:nvPr/>
        </p:nvCxnSpPr>
        <p:spPr>
          <a:xfrm flipH="1" rot="16200000">
            <a:off x="4181760" y="2651400"/>
            <a:ext cx="816840" cy="108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448" name=""/>
          <p:cNvCxnSpPr>
            <a:stCxn id="438" idx="2"/>
            <a:endCxn id="443" idx="0"/>
          </p:cNvCxnSpPr>
          <p:nvPr/>
        </p:nvCxnSpPr>
        <p:spPr>
          <a:xfrm flipH="1" rot="16200000">
            <a:off x="4901760" y="1931400"/>
            <a:ext cx="816840" cy="144108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449" name=""/>
          <p:cNvCxnSpPr>
            <a:stCxn id="438" idx="2"/>
            <a:endCxn id="444" idx="0"/>
          </p:cNvCxnSpPr>
          <p:nvPr/>
        </p:nvCxnSpPr>
        <p:spPr>
          <a:xfrm flipH="1" rot="16200000">
            <a:off x="5621760" y="1211400"/>
            <a:ext cx="816840" cy="288108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  <p:sp>
        <p:nvSpPr>
          <p:cNvPr id="450" name="도형 13"/>
          <p:cNvSpPr/>
          <p:nvPr/>
        </p:nvSpPr>
        <p:spPr>
          <a:xfrm>
            <a:off x="1080000" y="3683520"/>
            <a:ext cx="1259280" cy="45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CEO 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인사말 페이지 이동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1" name="도형 15"/>
          <p:cNvSpPr/>
          <p:nvPr/>
        </p:nvSpPr>
        <p:spPr>
          <a:xfrm>
            <a:off x="2520720" y="3683520"/>
            <a:ext cx="1259280" cy="45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기업소개 페이지 이동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2" name="도형 18"/>
          <p:cNvSpPr/>
          <p:nvPr/>
        </p:nvSpPr>
        <p:spPr>
          <a:xfrm>
            <a:off x="3960720" y="3683520"/>
            <a:ext cx="1259280" cy="45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멤버십 앱 소개 페이지 이동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3" name="도형 19"/>
          <p:cNvSpPr/>
          <p:nvPr/>
        </p:nvSpPr>
        <p:spPr>
          <a:xfrm>
            <a:off x="5400720" y="3683520"/>
            <a:ext cx="1259280" cy="45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커피 이야기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페이지 이동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4" name="도형 20"/>
          <p:cNvSpPr/>
          <p:nvPr/>
        </p:nvSpPr>
        <p:spPr>
          <a:xfrm>
            <a:off x="6840720" y="3683520"/>
            <a:ext cx="1259280" cy="45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교육 이야기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페이지 이동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55" name=""/>
          <p:cNvCxnSpPr>
            <a:stCxn id="440" idx="2"/>
            <a:endCxn id="450" idx="0"/>
          </p:cNvCxnSpPr>
          <p:nvPr/>
        </p:nvCxnSpPr>
        <p:spPr>
          <a:xfrm rot="16200000">
            <a:off x="1536120" y="3510000"/>
            <a:ext cx="347400" cy="360"/>
          </a:xfrm>
          <a:prstGeom prst="bentConnector2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456" name=""/>
          <p:cNvCxnSpPr>
            <a:stCxn id="441" idx="2"/>
            <a:endCxn id="451" idx="-1"/>
          </p:cNvCxnSpPr>
          <p:nvPr/>
        </p:nvCxnSpPr>
        <p:spPr>
          <a:xfrm rot="16200000">
            <a:off x="2976840" y="3510000"/>
            <a:ext cx="347400" cy="360"/>
          </a:xfrm>
          <a:prstGeom prst="bentConnector2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457" name=""/>
          <p:cNvCxnSpPr>
            <a:stCxn id="442" idx="2"/>
            <a:endCxn id="452" idx="0"/>
          </p:cNvCxnSpPr>
          <p:nvPr/>
        </p:nvCxnSpPr>
        <p:spPr>
          <a:xfrm rot="16200000">
            <a:off x="4416840" y="3510000"/>
            <a:ext cx="347400" cy="360"/>
          </a:xfrm>
          <a:prstGeom prst="bentConnector2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458" name=""/>
          <p:cNvCxnSpPr>
            <a:stCxn id="443" idx="2"/>
            <a:endCxn id="453" idx="0"/>
          </p:cNvCxnSpPr>
          <p:nvPr/>
        </p:nvCxnSpPr>
        <p:spPr>
          <a:xfrm rot="16200000">
            <a:off x="5856840" y="3510000"/>
            <a:ext cx="347400" cy="360"/>
          </a:xfrm>
          <a:prstGeom prst="bentConnector2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459" name=""/>
          <p:cNvCxnSpPr>
            <a:stCxn id="444" idx="2"/>
            <a:endCxn id="454" idx="0"/>
          </p:cNvCxnSpPr>
          <p:nvPr/>
        </p:nvCxnSpPr>
        <p:spPr>
          <a:xfrm rot="16200000">
            <a:off x="7296840" y="3510000"/>
            <a:ext cx="347400" cy="360"/>
          </a:xfrm>
          <a:prstGeom prst="bentConnector2">
            <a:avLst/>
          </a:prstGeom>
          <a:ln w="0">
            <a:solidFill>
              <a:srgbClr val="3465a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텍스트 상자 3"/>
          <p:cNvSpPr/>
          <p:nvPr/>
        </p:nvSpPr>
        <p:spPr>
          <a:xfrm>
            <a:off x="1175040" y="41400"/>
            <a:ext cx="2226960" cy="36684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3)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메뉴바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메뉴 기능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1" name="도형 21"/>
          <p:cNvSpPr/>
          <p:nvPr/>
        </p:nvSpPr>
        <p:spPr>
          <a:xfrm>
            <a:off x="3384000" y="1100520"/>
            <a:ext cx="2415600" cy="277200"/>
          </a:xfrm>
          <a:prstGeom prst="flowChartTerminator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5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메뉴바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2" name="도형 22"/>
          <p:cNvSpPr/>
          <p:nvPr/>
        </p:nvSpPr>
        <p:spPr>
          <a:xfrm>
            <a:off x="3960000" y="1980000"/>
            <a:ext cx="1259280" cy="27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메뉴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63" name=""/>
          <p:cNvCxnSpPr>
            <a:stCxn id="461" idx="2"/>
            <a:endCxn id="462" idx="0"/>
          </p:cNvCxnSpPr>
          <p:nvPr/>
        </p:nvCxnSpPr>
        <p:spPr>
          <a:xfrm rot="5400000">
            <a:off x="4289400" y="1677600"/>
            <a:ext cx="602640" cy="2520"/>
          </a:xfrm>
          <a:prstGeom prst="bentConnector3">
            <a:avLst>
              <a:gd name="adj1" fmla="val 50089"/>
            </a:avLst>
          </a:prstGeom>
          <a:ln w="0">
            <a:solidFill>
              <a:srgbClr val="3465a4"/>
            </a:solidFill>
          </a:ln>
        </p:spPr>
      </p:cxnSp>
      <p:sp>
        <p:nvSpPr>
          <p:cNvPr id="464" name="도형 26"/>
          <p:cNvSpPr/>
          <p:nvPr/>
        </p:nvSpPr>
        <p:spPr>
          <a:xfrm>
            <a:off x="1800720" y="3060000"/>
            <a:ext cx="1259280" cy="27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신메뉴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5" name="도형 27"/>
          <p:cNvSpPr/>
          <p:nvPr/>
        </p:nvSpPr>
        <p:spPr>
          <a:xfrm>
            <a:off x="3240720" y="3060000"/>
            <a:ext cx="1259280" cy="27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커피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6" name="도형 28"/>
          <p:cNvSpPr/>
          <p:nvPr/>
        </p:nvSpPr>
        <p:spPr>
          <a:xfrm>
            <a:off x="4680720" y="3060000"/>
            <a:ext cx="1259280" cy="27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음료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7" name="도형 29"/>
          <p:cNvSpPr/>
          <p:nvPr/>
        </p:nvSpPr>
        <p:spPr>
          <a:xfrm>
            <a:off x="6120720" y="3060000"/>
            <a:ext cx="1259280" cy="36000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아이스크림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디저트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68" name=""/>
          <p:cNvCxnSpPr>
            <a:stCxn id="462" idx="2"/>
            <a:endCxn id="464" idx="0"/>
          </p:cNvCxnSpPr>
          <p:nvPr/>
        </p:nvCxnSpPr>
        <p:spPr>
          <a:xfrm rot="5400000">
            <a:off x="3108240" y="1578600"/>
            <a:ext cx="803880" cy="215964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469" name=""/>
          <p:cNvCxnSpPr>
            <a:stCxn id="462" idx="2"/>
            <a:endCxn id="465" idx="0"/>
          </p:cNvCxnSpPr>
          <p:nvPr/>
        </p:nvCxnSpPr>
        <p:spPr>
          <a:xfrm rot="5400000">
            <a:off x="3828240" y="2298600"/>
            <a:ext cx="803880" cy="71964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470" name=""/>
          <p:cNvCxnSpPr>
            <a:stCxn id="462" idx="2"/>
            <a:endCxn id="466" idx="0"/>
          </p:cNvCxnSpPr>
          <p:nvPr/>
        </p:nvCxnSpPr>
        <p:spPr>
          <a:xfrm flipH="1" rot="16200000">
            <a:off x="4548240" y="2297880"/>
            <a:ext cx="803880" cy="72108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471" name=""/>
          <p:cNvCxnSpPr>
            <a:stCxn id="462" idx="2"/>
            <a:endCxn id="467" idx="0"/>
          </p:cNvCxnSpPr>
          <p:nvPr/>
        </p:nvCxnSpPr>
        <p:spPr>
          <a:xfrm flipH="1" rot="16200000">
            <a:off x="5268240" y="1577880"/>
            <a:ext cx="803880" cy="216108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  <p:sp>
        <p:nvSpPr>
          <p:cNvPr id="472" name="도형 23"/>
          <p:cNvSpPr/>
          <p:nvPr/>
        </p:nvSpPr>
        <p:spPr>
          <a:xfrm>
            <a:off x="1800000" y="3600000"/>
            <a:ext cx="1259280" cy="36000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신메뉴 페이지 이동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3" name="도형 24"/>
          <p:cNvSpPr/>
          <p:nvPr/>
        </p:nvSpPr>
        <p:spPr>
          <a:xfrm>
            <a:off x="3240000" y="3600000"/>
            <a:ext cx="1259280" cy="36000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커피 페이지 이동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4" name="도형 25"/>
          <p:cNvSpPr/>
          <p:nvPr/>
        </p:nvSpPr>
        <p:spPr>
          <a:xfrm>
            <a:off x="4680000" y="3600000"/>
            <a:ext cx="1259280" cy="36000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음료 페이지 이동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5" name="도형 30"/>
          <p:cNvSpPr/>
          <p:nvPr/>
        </p:nvSpPr>
        <p:spPr>
          <a:xfrm>
            <a:off x="6120000" y="3600000"/>
            <a:ext cx="1259280" cy="54000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아이스크림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디저트 페이지 이동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76" name=""/>
          <p:cNvCxnSpPr>
            <a:stCxn id="464" idx="2"/>
            <a:endCxn id="472" idx="0"/>
          </p:cNvCxnSpPr>
          <p:nvPr/>
        </p:nvCxnSpPr>
        <p:spPr>
          <a:xfrm rot="5400000">
            <a:off x="2298240" y="3467880"/>
            <a:ext cx="263880" cy="108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477" name=""/>
          <p:cNvCxnSpPr>
            <a:stCxn id="465" idx="2"/>
            <a:endCxn id="473" idx="0"/>
          </p:cNvCxnSpPr>
          <p:nvPr/>
        </p:nvCxnSpPr>
        <p:spPr>
          <a:xfrm rot="5400000">
            <a:off x="3738240" y="3467880"/>
            <a:ext cx="263880" cy="108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478" name=""/>
          <p:cNvCxnSpPr>
            <a:stCxn id="466" idx="2"/>
            <a:endCxn id="474" idx="0"/>
          </p:cNvCxnSpPr>
          <p:nvPr/>
        </p:nvCxnSpPr>
        <p:spPr>
          <a:xfrm rot="5400000">
            <a:off x="5178240" y="3467880"/>
            <a:ext cx="263880" cy="108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  <p:cxnSp>
        <p:nvCxnSpPr>
          <p:cNvPr id="479" name=""/>
          <p:cNvCxnSpPr>
            <a:stCxn id="467" idx="2"/>
            <a:endCxn id="475" idx="0"/>
          </p:cNvCxnSpPr>
          <p:nvPr/>
        </p:nvCxnSpPr>
        <p:spPr>
          <a:xfrm rot="5400000">
            <a:off x="6660000" y="3509640"/>
            <a:ext cx="180360" cy="108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텍스트 상자 4"/>
          <p:cNvSpPr/>
          <p:nvPr/>
        </p:nvSpPr>
        <p:spPr>
          <a:xfrm>
            <a:off x="946800" y="41400"/>
            <a:ext cx="2684160" cy="36684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9640" rIns="89640" tIns="46440" bIns="46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4)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메뉴바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매장안내 기능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1" name="도형 31"/>
          <p:cNvSpPr/>
          <p:nvPr/>
        </p:nvSpPr>
        <p:spPr>
          <a:xfrm>
            <a:off x="3384000" y="1100520"/>
            <a:ext cx="2415600" cy="277200"/>
          </a:xfrm>
          <a:prstGeom prst="flowChartTerminator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5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메뉴바</a:t>
            </a:r>
            <a:endParaRPr b="0" lang="en-US" sz="105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2" name="도형 34"/>
          <p:cNvSpPr/>
          <p:nvPr/>
        </p:nvSpPr>
        <p:spPr>
          <a:xfrm>
            <a:off x="3960000" y="2160000"/>
            <a:ext cx="1259280" cy="276480"/>
          </a:xfrm>
          <a:prstGeom prst="flowChartTerminator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매장안내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83" name=""/>
          <p:cNvCxnSpPr>
            <a:stCxn id="481" idx="2"/>
            <a:endCxn id="482" idx="0"/>
          </p:cNvCxnSpPr>
          <p:nvPr/>
        </p:nvCxnSpPr>
        <p:spPr>
          <a:xfrm rot="5400000">
            <a:off x="4199400" y="1767600"/>
            <a:ext cx="782640" cy="2520"/>
          </a:xfrm>
          <a:prstGeom prst="bentConnector3">
            <a:avLst>
              <a:gd name="adj1" fmla="val 52692"/>
            </a:avLst>
          </a:prstGeom>
          <a:ln w="0">
            <a:solidFill>
              <a:srgbClr val="3465a4"/>
            </a:solidFill>
          </a:ln>
        </p:spPr>
      </p:cxnSp>
      <p:sp>
        <p:nvSpPr>
          <p:cNvPr id="484" name="도형 35"/>
          <p:cNvSpPr/>
          <p:nvPr/>
        </p:nvSpPr>
        <p:spPr>
          <a:xfrm>
            <a:off x="3960720" y="3060000"/>
            <a:ext cx="1259280" cy="359280"/>
          </a:xfrm>
          <a:prstGeom prst="flowChartTerminator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38596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매장 검색 페이지로 이동</a:t>
            </a:r>
            <a:endParaRPr b="0" lang="en-US" sz="10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485" name=""/>
          <p:cNvCxnSpPr>
            <a:stCxn id="482" idx="2"/>
            <a:endCxn id="484" idx="0"/>
          </p:cNvCxnSpPr>
          <p:nvPr/>
        </p:nvCxnSpPr>
        <p:spPr>
          <a:xfrm flipH="1" rot="16200000">
            <a:off x="4278240" y="2747880"/>
            <a:ext cx="623880" cy="1080"/>
          </a:xfrm>
          <a:prstGeom prst="bentConnector3">
            <a:avLst>
              <a:gd name="adj1" fmla="val 50000"/>
            </a:avLst>
          </a:prstGeom>
          <a:ln w="0">
            <a:solidFill>
              <a:srgbClr val="3465a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Application>LibreOffice/24.2.4.2$Windows_X86_64 LibreOffice_project/51a6219feb6075d9a4c46691dcfe0cd9c4fff3c2</Application>
  <AppVersion>15.0000</AppVersion>
  <Pages>4</Pages>
  <Words>0</Words>
  <Characters>0</Characters>
  <CharactersWithSpaces>0</CharactersWithSpace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ko-KR</dc:language>
  <cp:lastModifiedBy/>
  <dcterms:modified xsi:type="dcterms:W3CDTF">2024-07-18T10:59:24Z</dcterms:modified>
  <cp:revision>6</cp:revision>
  <dc:subject/>
  <dc:title/>
  <cp:version>9.104.211.52078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