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7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E77"/>
    <a:srgbClr val="FF9900"/>
    <a:srgbClr val="1E3746"/>
    <a:srgbClr val="30566E"/>
    <a:srgbClr val="699EBD"/>
    <a:srgbClr val="F34B29"/>
    <a:srgbClr val="FFFFFF"/>
    <a:srgbClr val="854B27"/>
    <a:srgbClr val="F17F01"/>
    <a:srgbClr val="C76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91F54-BE0B-4A38-AF72-386F256E2839}" v="215" dt="2022-02-24T07:58:0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4178"/>
        <p:guide pos="27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EB27-7392-4C7C-BDB2-B3F9F93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783" y="1272396"/>
            <a:ext cx="8915399" cy="2262781"/>
          </a:xfrm>
        </p:spPr>
        <p:txBody>
          <a:bodyPr/>
          <a:lstStyle/>
          <a:p>
            <a:pPr algn="ctr"/>
            <a:r>
              <a:rPr lang="ko-KR" altLang="en-US" b="1" dirty="0"/>
              <a:t>화면설계서 </a:t>
            </a:r>
            <a:r>
              <a:rPr lang="en-US" altLang="ko-KR" b="1" dirty="0"/>
              <a:t>v1.0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FE1C7-61B5-402F-9C56-7C25056F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368" y="373358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i="1" dirty="0">
                <a:solidFill>
                  <a:srgbClr val="F17F01"/>
                </a:solidFill>
              </a:rPr>
              <a:t>‘ </a:t>
            </a:r>
            <a:r>
              <a:rPr lang="ko-KR" altLang="en-US" sz="2800" b="1" i="1" dirty="0" err="1">
                <a:solidFill>
                  <a:srgbClr val="F17F01"/>
                </a:solidFill>
              </a:rPr>
              <a:t>아이예찬</a:t>
            </a:r>
            <a:r>
              <a:rPr lang="ko-KR" altLang="en-US" sz="2800" b="1" i="1" dirty="0">
                <a:solidFill>
                  <a:srgbClr val="F17F01"/>
                </a:solidFill>
              </a:rPr>
              <a:t> </a:t>
            </a:r>
            <a:r>
              <a:rPr lang="en-US" altLang="ko-KR" sz="2800" b="1" i="1" dirty="0">
                <a:solidFill>
                  <a:srgbClr val="F17F01"/>
                </a:solidFill>
              </a:rPr>
              <a:t>‘</a:t>
            </a:r>
            <a:endParaRPr lang="ko-KR" altLang="en-US" sz="2800" b="1" i="1" dirty="0">
              <a:solidFill>
                <a:srgbClr val="F17F0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5B01-EB54-49EA-9F71-B5E968AEAD8B}"/>
              </a:ext>
            </a:extLst>
          </p:cNvPr>
          <p:cNvSpPr txBox="1"/>
          <p:nvPr/>
        </p:nvSpPr>
        <p:spPr>
          <a:xfrm>
            <a:off x="4197471" y="6263243"/>
            <a:ext cx="7994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https://ovenapp.io/view/1X6KVQaJXQcGrkJxrvitmvi2C3UWCrA7/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5212-D93D-4A92-A2DE-23CAEE12EC0E}"/>
              </a:ext>
            </a:extLst>
          </p:cNvPr>
          <p:cNvSpPr txBox="1"/>
          <p:nvPr/>
        </p:nvSpPr>
        <p:spPr>
          <a:xfrm>
            <a:off x="8755813" y="4753889"/>
            <a:ext cx="191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김성준</a:t>
            </a:r>
          </a:p>
        </p:txBody>
      </p:sp>
    </p:spTree>
    <p:extLst>
      <p:ext uri="{BB962C8B-B14F-4D97-AF65-F5344CB8AC3E}">
        <p14:creationId xmlns:p14="http://schemas.microsoft.com/office/powerpoint/2010/main" val="275302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0DC43F-313E-4954-8FB1-F3D44F4B9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9" r="11536"/>
          <a:stretch/>
        </p:blipFill>
        <p:spPr>
          <a:xfrm>
            <a:off x="285676" y="392609"/>
            <a:ext cx="3971665" cy="6283555"/>
          </a:xfrm>
          <a:prstGeom prst="rect">
            <a:avLst/>
          </a:prstGeom>
          <a:ln>
            <a:solidFill>
              <a:srgbClr val="355E77"/>
            </a:solidFill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820BC6-45D6-42A9-9061-714EE019BCC8}"/>
              </a:ext>
            </a:extLst>
          </p:cNvPr>
          <p:cNvSpPr/>
          <p:nvPr/>
        </p:nvSpPr>
        <p:spPr>
          <a:xfrm>
            <a:off x="229744" y="762230"/>
            <a:ext cx="4099031" cy="1860668"/>
          </a:xfrm>
          <a:prstGeom prst="rect">
            <a:avLst/>
          </a:prstGeom>
          <a:solidFill>
            <a:srgbClr val="FF9900">
              <a:alpha val="1098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1B97BD-6DE9-40B6-AB6A-AF34F183AA68}"/>
              </a:ext>
            </a:extLst>
          </p:cNvPr>
          <p:cNvSpPr/>
          <p:nvPr/>
        </p:nvSpPr>
        <p:spPr>
          <a:xfrm>
            <a:off x="229745" y="2721944"/>
            <a:ext cx="4099031" cy="1860668"/>
          </a:xfrm>
          <a:prstGeom prst="rect">
            <a:avLst/>
          </a:prstGeom>
          <a:solidFill>
            <a:srgbClr val="FF9900">
              <a:alpha val="1098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189067-9A7B-43E6-82A9-2F938F5238E8}"/>
              </a:ext>
            </a:extLst>
          </p:cNvPr>
          <p:cNvSpPr/>
          <p:nvPr/>
        </p:nvSpPr>
        <p:spPr>
          <a:xfrm>
            <a:off x="229745" y="4650914"/>
            <a:ext cx="4099031" cy="1860668"/>
          </a:xfrm>
          <a:prstGeom prst="rect">
            <a:avLst/>
          </a:prstGeom>
          <a:solidFill>
            <a:srgbClr val="FF9900">
              <a:alpha val="1098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4B0AF8-3AC6-4C1D-92B8-9FD3DB86A97C}"/>
              </a:ext>
            </a:extLst>
          </p:cNvPr>
          <p:cNvSpPr txBox="1"/>
          <p:nvPr/>
        </p:nvSpPr>
        <p:spPr>
          <a:xfrm>
            <a:off x="5146590" y="1472540"/>
            <a:ext cx="6730852" cy="2505560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관리자가 접근가능한 페이지로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메뉴관리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 구성됨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메뉴관리에서 등록한 이미지와 메뉴설명은 </a:t>
            </a:r>
            <a:r>
              <a:rPr lang="ko-KR" altLang="en-US" dirty="0" err="1"/>
              <a:t>메인페이지의</a:t>
            </a:r>
            <a:r>
              <a:rPr lang="ko-KR" altLang="en-US" dirty="0"/>
              <a:t> 메뉴영역에서 자동으로 표시되도록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BDB980F5-C2E1-47AC-91B6-EDCAF12E6AED}"/>
              </a:ext>
            </a:extLst>
          </p:cNvPr>
          <p:cNvSpPr txBox="1">
            <a:spLocks/>
          </p:cNvSpPr>
          <p:nvPr/>
        </p:nvSpPr>
        <p:spPr>
          <a:xfrm>
            <a:off x="6298608" y="610869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Admin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C1C443-84B7-4D2E-9B6F-7AF2B5C0BBB2}"/>
              </a:ext>
            </a:extLst>
          </p:cNvPr>
          <p:cNvSpPr/>
          <p:nvPr/>
        </p:nvSpPr>
        <p:spPr>
          <a:xfrm>
            <a:off x="5136906" y="4160575"/>
            <a:ext cx="6730852" cy="2685509"/>
          </a:xfrm>
          <a:prstGeom prst="rect">
            <a:avLst/>
          </a:prstGeom>
          <a:solidFill>
            <a:srgbClr val="FF9900">
              <a:alpha val="1098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34E6397-AC0F-4B9B-BB44-E50A0764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54" y="4227769"/>
            <a:ext cx="2029328" cy="2457741"/>
          </a:xfrm>
          <a:prstGeom prst="rect">
            <a:avLst/>
          </a:prstGeom>
          <a:ln>
            <a:solidFill>
              <a:srgbClr val="355E77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482971-1CB2-4216-8462-36B1781D4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90" y="4227769"/>
            <a:ext cx="2029328" cy="2457741"/>
          </a:xfrm>
          <a:prstGeom prst="rect">
            <a:avLst/>
          </a:prstGeom>
          <a:ln>
            <a:solidFill>
              <a:srgbClr val="355E77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68570A-633A-44C1-BA98-DC1EAF1A3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978" y="4252920"/>
            <a:ext cx="2128690" cy="1003010"/>
          </a:xfrm>
          <a:prstGeom prst="rect">
            <a:avLst/>
          </a:prstGeom>
          <a:ln>
            <a:solidFill>
              <a:srgbClr val="355E77"/>
            </a:solidFill>
          </a:ln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D0854CF-090F-4001-9C56-3BC4AB56C457}"/>
              </a:ext>
            </a:extLst>
          </p:cNvPr>
          <p:cNvCxnSpPr>
            <a:cxnSpLocks/>
          </p:cNvCxnSpPr>
          <p:nvPr/>
        </p:nvCxnSpPr>
        <p:spPr>
          <a:xfrm>
            <a:off x="3312682" y="4398382"/>
            <a:ext cx="1832830" cy="394487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9DF97C-90E2-48E6-93EC-46D54015B3D8}"/>
              </a:ext>
            </a:extLst>
          </p:cNvPr>
          <p:cNvCxnSpPr>
            <a:cxnSpLocks/>
          </p:cNvCxnSpPr>
          <p:nvPr/>
        </p:nvCxnSpPr>
        <p:spPr>
          <a:xfrm>
            <a:off x="3219496" y="2441333"/>
            <a:ext cx="1891915" cy="1803423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C27E0A0-421B-4402-A6A1-904BED4BB2A6}"/>
              </a:ext>
            </a:extLst>
          </p:cNvPr>
          <p:cNvCxnSpPr>
            <a:cxnSpLocks/>
          </p:cNvCxnSpPr>
          <p:nvPr/>
        </p:nvCxnSpPr>
        <p:spPr>
          <a:xfrm flipV="1">
            <a:off x="3302271" y="5170443"/>
            <a:ext cx="1811275" cy="1096447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4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D1F85C7-8B91-4EAD-BEC8-FD45B29C0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42" y="85718"/>
            <a:ext cx="3809026" cy="6707063"/>
          </a:xfr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1DDCB-F740-4A64-B42B-5A5A0C0A321C}"/>
              </a:ext>
            </a:extLst>
          </p:cNvPr>
          <p:cNvSpPr txBox="1"/>
          <p:nvPr/>
        </p:nvSpPr>
        <p:spPr>
          <a:xfrm>
            <a:off x="6126781" y="1602070"/>
            <a:ext cx="5740977" cy="2315882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메인 페이지에서 주요내용을 한페이지에서 스크롤로 볼 수 있도록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브랜드 소개</a:t>
            </a:r>
            <a:endParaRPr lang="en-US" altLang="ko-KR" dirty="0"/>
          </a:p>
          <a:p>
            <a:r>
              <a:rPr lang="ko-KR" altLang="en-US" dirty="0"/>
              <a:t>메뉴 소개</a:t>
            </a:r>
            <a:endParaRPr lang="en-US" altLang="ko-KR" dirty="0"/>
          </a:p>
          <a:p>
            <a:r>
              <a:rPr lang="ko-KR" altLang="en-US" dirty="0"/>
              <a:t>의견게시판</a:t>
            </a:r>
            <a:endParaRPr lang="en-US" altLang="ko-KR" dirty="0"/>
          </a:p>
          <a:p>
            <a:r>
              <a:rPr lang="ko-KR" altLang="en-US" dirty="0"/>
              <a:t>연락처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영역으로 구성함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BFE26-B6AB-4287-9BCF-2FA91F5A9C3B}"/>
              </a:ext>
            </a:extLst>
          </p:cNvPr>
          <p:cNvSpPr/>
          <p:nvPr/>
        </p:nvSpPr>
        <p:spPr>
          <a:xfrm>
            <a:off x="230559" y="1373148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5DD76F-9E22-41E1-B353-7A10A3F09F1C}"/>
              </a:ext>
            </a:extLst>
          </p:cNvPr>
          <p:cNvSpPr/>
          <p:nvPr/>
        </p:nvSpPr>
        <p:spPr>
          <a:xfrm>
            <a:off x="230559" y="2636924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F24C2F-5160-4042-BFC8-0DDC2E16EDFC}"/>
              </a:ext>
            </a:extLst>
          </p:cNvPr>
          <p:cNvSpPr/>
          <p:nvPr/>
        </p:nvSpPr>
        <p:spPr>
          <a:xfrm>
            <a:off x="230559" y="3917952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717B94-3C5C-4FBE-8A01-62BDB73D6200}"/>
              </a:ext>
            </a:extLst>
          </p:cNvPr>
          <p:cNvSpPr/>
          <p:nvPr/>
        </p:nvSpPr>
        <p:spPr>
          <a:xfrm>
            <a:off x="230559" y="5198980"/>
            <a:ext cx="4005011" cy="1176018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F88A07E2-2ED2-4C2C-94F9-2D2D3355ADD3}"/>
              </a:ext>
            </a:extLst>
          </p:cNvPr>
          <p:cNvSpPr txBox="1">
            <a:spLocks/>
          </p:cNvSpPr>
          <p:nvPr/>
        </p:nvSpPr>
        <p:spPr>
          <a:xfrm>
            <a:off x="6298608" y="610869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695AD-A5F1-487D-9EDE-96A654875730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메인 페이지내의 해당영역으로 페이지위치를 이동시키거나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다른 화면으로 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04CD3-B1AA-4161-8004-8E835093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8" y="1445012"/>
            <a:ext cx="11410950" cy="504825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990A0CBF-29BD-43CD-B597-6B8A537D6D85}"/>
              </a:ext>
            </a:extLst>
          </p:cNvPr>
          <p:cNvSpPr/>
          <p:nvPr/>
        </p:nvSpPr>
        <p:spPr>
          <a:xfrm>
            <a:off x="466157" y="2250491"/>
            <a:ext cx="2202461" cy="612474"/>
          </a:xfrm>
          <a:prstGeom prst="borderCallout2">
            <a:avLst>
              <a:gd name="adj1" fmla="val -1751"/>
              <a:gd name="adj2" fmla="val 49932"/>
              <a:gd name="adj3" fmla="val -35600"/>
              <a:gd name="adj4" fmla="val 47612"/>
              <a:gd name="adj5" fmla="val -68062"/>
              <a:gd name="adj6" fmla="val 32027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홈 화면으로 이동</a:t>
            </a: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EF894D7E-844C-4154-9FA9-833AE45ADF35}"/>
              </a:ext>
            </a:extLst>
          </p:cNvPr>
          <p:cNvSpPr/>
          <p:nvPr/>
        </p:nvSpPr>
        <p:spPr>
          <a:xfrm>
            <a:off x="9509823" y="2250253"/>
            <a:ext cx="2367285" cy="612474"/>
          </a:xfrm>
          <a:prstGeom prst="borderCallout2">
            <a:avLst>
              <a:gd name="adj1" fmla="val 150"/>
              <a:gd name="adj2" fmla="val 50679"/>
              <a:gd name="adj3" fmla="val -51966"/>
              <a:gd name="adj4" fmla="val 61408"/>
              <a:gd name="adj5" fmla="val -69571"/>
              <a:gd name="adj6" fmla="val 65859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관리자 화면으로 이동</a:t>
            </a: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9046C00C-149C-486E-8205-2AA1DCFE9A0D}"/>
              </a:ext>
            </a:extLst>
          </p:cNvPr>
          <p:cNvSpPr/>
          <p:nvPr/>
        </p:nvSpPr>
        <p:spPr>
          <a:xfrm>
            <a:off x="6674873" y="2250253"/>
            <a:ext cx="2202461" cy="612474"/>
          </a:xfrm>
          <a:prstGeom prst="borderCallout2">
            <a:avLst>
              <a:gd name="adj1" fmla="val -49"/>
              <a:gd name="adj2" fmla="val 50724"/>
              <a:gd name="adj3" fmla="val -18248"/>
              <a:gd name="adj4" fmla="val 119871"/>
              <a:gd name="adj5" fmla="val -70668"/>
              <a:gd name="adj6" fmla="val 169979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로그인 화면으로 이동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6992AE-94A9-4FC0-BC3F-178A643050DA}"/>
              </a:ext>
            </a:extLst>
          </p:cNvPr>
          <p:cNvSpPr/>
          <p:nvPr/>
        </p:nvSpPr>
        <p:spPr>
          <a:xfrm>
            <a:off x="7396504" y="1534163"/>
            <a:ext cx="2691442" cy="3510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6A47510A-5E2C-44DD-97D2-35B83D0088FC}"/>
              </a:ext>
            </a:extLst>
          </p:cNvPr>
          <p:cNvSpPr/>
          <p:nvPr/>
        </p:nvSpPr>
        <p:spPr>
          <a:xfrm>
            <a:off x="3105487" y="2250253"/>
            <a:ext cx="2675477" cy="612474"/>
          </a:xfrm>
          <a:prstGeom prst="borderCallout2">
            <a:avLst>
              <a:gd name="adj1" fmla="val -5693"/>
              <a:gd name="adj2" fmla="val 52064"/>
              <a:gd name="adj3" fmla="val -36838"/>
              <a:gd name="adj4" fmla="val 72237"/>
              <a:gd name="adj5" fmla="val -91512"/>
              <a:gd name="adj6" fmla="val 166980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메인 페이지내의 </a:t>
            </a:r>
            <a:endParaRPr lang="en-US" altLang="ko-KR" sz="15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해당 영역으로 이동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Navigation Bar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21B271-794F-4F8C-8953-34F23835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72" y="2919029"/>
            <a:ext cx="2202461" cy="2202461"/>
          </a:xfrm>
          <a:prstGeom prst="rect">
            <a:avLst/>
          </a:prstGeom>
          <a:ln>
            <a:solidFill>
              <a:srgbClr val="699EBD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0B7919-23AF-48E2-8002-DF69E80D7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5"/>
          <a:stretch/>
        </p:blipFill>
        <p:spPr>
          <a:xfrm>
            <a:off x="9509823" y="2924649"/>
            <a:ext cx="2367285" cy="2812297"/>
          </a:xfrm>
          <a:prstGeom prst="rect">
            <a:avLst/>
          </a:prstGeom>
          <a:ln>
            <a:solidFill>
              <a:srgbClr val="699EBD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86CF99-9CBF-42B1-8E3B-8462E4B573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796"/>
          <a:stretch/>
        </p:blipFill>
        <p:spPr>
          <a:xfrm>
            <a:off x="466156" y="2908489"/>
            <a:ext cx="2202462" cy="2838997"/>
          </a:xfrm>
          <a:prstGeom prst="rect">
            <a:avLst/>
          </a:prstGeom>
          <a:ln>
            <a:solidFill>
              <a:srgbClr val="699EBD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9851A2-A0B0-418A-B386-32A3423534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89"/>
          <a:stretch/>
        </p:blipFill>
        <p:spPr>
          <a:xfrm>
            <a:off x="3105487" y="2919030"/>
            <a:ext cx="2675477" cy="2812298"/>
          </a:xfrm>
          <a:prstGeom prst="rect">
            <a:avLst/>
          </a:prstGeom>
          <a:ln>
            <a:solidFill>
              <a:srgbClr val="699EBD"/>
            </a:solidFill>
          </a:ln>
        </p:spPr>
      </p:pic>
    </p:spTree>
    <p:extLst>
      <p:ext uri="{BB962C8B-B14F-4D97-AF65-F5344CB8AC3E}">
        <p14:creationId xmlns:p14="http://schemas.microsoft.com/office/powerpoint/2010/main" val="7811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Active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image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내용 개체 틀 6">
            <a:extLst>
              <a:ext uri="{FF2B5EF4-FFF2-40B4-BE49-F238E27FC236}">
                <a16:creationId xmlns:a16="http://schemas.microsoft.com/office/drawing/2014/main" id="{A3ADF8CB-56CC-4121-A432-98456C056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75350"/>
          <a:stretch/>
        </p:blipFill>
        <p:spPr>
          <a:xfrm>
            <a:off x="1500320" y="1608633"/>
            <a:ext cx="8414050" cy="3651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2564A-42F7-49D0-B0A5-FE664FD9B0C7}"/>
              </a:ext>
            </a:extLst>
          </p:cNvPr>
          <p:cNvSpPr/>
          <p:nvPr/>
        </p:nvSpPr>
        <p:spPr>
          <a:xfrm>
            <a:off x="1499621" y="1599037"/>
            <a:ext cx="8414749" cy="674497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8B3E3-291E-4DB3-82E7-21AE9F9DD236}"/>
              </a:ext>
            </a:extLst>
          </p:cNvPr>
          <p:cNvSpPr/>
          <p:nvPr/>
        </p:nvSpPr>
        <p:spPr>
          <a:xfrm>
            <a:off x="1499620" y="4237858"/>
            <a:ext cx="8414051" cy="1015099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A6826-B0CE-47D7-AB35-EBE123FD95A4}"/>
              </a:ext>
            </a:extLst>
          </p:cNvPr>
          <p:cNvSpPr/>
          <p:nvPr/>
        </p:nvSpPr>
        <p:spPr>
          <a:xfrm>
            <a:off x="1343025" y="2273535"/>
            <a:ext cx="8756073" cy="1964324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94577-6459-464B-AAC5-CE507EA69437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아이예찬에</a:t>
            </a:r>
            <a:r>
              <a:rPr lang="ko-KR" altLang="en-US" sz="1400" dirty="0">
                <a:solidFill>
                  <a:schemeClr val="bg1"/>
                </a:solidFill>
              </a:rPr>
              <a:t> 친근한 이미지를 줄 수 있는 직관적인 이미지들로 슬라이드 효과를 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소개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9" b="56120"/>
          <a:stretch/>
        </p:blipFill>
        <p:spPr>
          <a:xfrm>
            <a:off x="1404106" y="1592263"/>
            <a:ext cx="6586049" cy="406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3407" y="4990933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38785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FEF2F-53A1-42F2-8226-F8C5C4EF840C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방문한 고객들에게 업체를 소개하는 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메뉴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" t="27040" r="-11" b="37899"/>
          <a:stretch/>
        </p:blipFill>
        <p:spPr>
          <a:xfrm>
            <a:off x="1404106" y="1592263"/>
            <a:ext cx="6586049" cy="406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3407" y="4990933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38785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CABA8-EA42-400B-AED2-1EBDB7C5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989" y="2620373"/>
            <a:ext cx="2240989" cy="270163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58C03B-56F0-4E50-80B4-5435D05BF9A0}"/>
              </a:ext>
            </a:extLst>
          </p:cNvPr>
          <p:cNvCxnSpPr>
            <a:cxnSpLocks/>
          </p:cNvCxnSpPr>
          <p:nvPr/>
        </p:nvCxnSpPr>
        <p:spPr>
          <a:xfrm flipV="1">
            <a:off x="6650182" y="3797007"/>
            <a:ext cx="2346036" cy="839648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5FB53F-1B0C-46A8-B329-C743DB95C4FF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이번주 메뉴에 대한 이미지와 설명을 </a:t>
            </a:r>
            <a:r>
              <a:rPr lang="ko-KR" altLang="en-US" sz="1400" dirty="0" err="1">
                <a:solidFill>
                  <a:schemeClr val="bg1"/>
                </a:solidFill>
              </a:rPr>
              <a:t>볼수</a:t>
            </a:r>
            <a:r>
              <a:rPr lang="ko-KR" altLang="en-US" sz="1400" dirty="0">
                <a:solidFill>
                  <a:schemeClr val="bg1"/>
                </a:solidFill>
              </a:rPr>
              <a:t> 있도록 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원하는 고객에게 주문할 수 있도록 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66889FC-95C4-496B-A5AE-E160BA18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89" y="2600325"/>
            <a:ext cx="2240989" cy="271408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의견게시판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" t="46436" r="-11" b="18503"/>
          <a:stretch/>
        </p:blipFill>
        <p:spPr>
          <a:xfrm>
            <a:off x="1404106" y="1592263"/>
            <a:ext cx="6586049" cy="406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3407" y="4990933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38785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29CF10-3A7C-45C3-ACA8-F5AFC09468CD}"/>
              </a:ext>
            </a:extLst>
          </p:cNvPr>
          <p:cNvCxnSpPr>
            <a:cxnSpLocks/>
          </p:cNvCxnSpPr>
          <p:nvPr/>
        </p:nvCxnSpPr>
        <p:spPr>
          <a:xfrm flipV="1">
            <a:off x="6650182" y="3825804"/>
            <a:ext cx="2530764" cy="921687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B0AE59-30C7-43DC-8C7C-36AAEA097CD8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문의사항을 작성하고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답변이나 공지사항을 확인할 수 있는 게시판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6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연락처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" t="67235" r="-11" b="142"/>
          <a:stretch/>
        </p:blipFill>
        <p:spPr>
          <a:xfrm>
            <a:off x="1404106" y="1592263"/>
            <a:ext cx="6586049" cy="3783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EED43-4DA3-4E19-A0D5-EEEF2D705E77}"/>
              </a:ext>
            </a:extLst>
          </p:cNvPr>
          <p:cNvSpPr/>
          <p:nvPr/>
        </p:nvSpPr>
        <p:spPr>
          <a:xfrm>
            <a:off x="1409604" y="4637664"/>
            <a:ext cx="6586048" cy="802316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2"/>
            <a:ext cx="6713539" cy="2033573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E5D5E-2EB6-407C-B5FA-8965147F1715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아이예찬에</a:t>
            </a:r>
            <a:r>
              <a:rPr lang="ko-KR" altLang="en-US" sz="1400" dirty="0">
                <a:solidFill>
                  <a:schemeClr val="bg1"/>
                </a:solidFill>
              </a:rPr>
              <a:t> 연락할 수 있는 수단과 위치정보를 표시함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– footer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영역</a:t>
            </a:r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1D515E50-A7F7-4B44-9D41-DD66944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16" b="-52"/>
          <a:stretch/>
        </p:blipFill>
        <p:spPr>
          <a:xfrm>
            <a:off x="1404106" y="1592264"/>
            <a:ext cx="6586049" cy="2033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9DF6C1-8378-47AF-928A-D2886E2F9BA9}"/>
              </a:ext>
            </a:extLst>
          </p:cNvPr>
          <p:cNvSpPr/>
          <p:nvPr/>
        </p:nvSpPr>
        <p:spPr>
          <a:xfrm>
            <a:off x="1404107" y="1592264"/>
            <a:ext cx="6586048" cy="1010818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237278-7043-452D-830A-D076887D9264}"/>
              </a:ext>
            </a:extLst>
          </p:cNvPr>
          <p:cNvSpPr/>
          <p:nvPr/>
        </p:nvSpPr>
        <p:spPr>
          <a:xfrm>
            <a:off x="1343025" y="2603083"/>
            <a:ext cx="6713539" cy="1234660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12D59-6C62-46FD-873E-DDBED18F82AB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홈페이지 정보를 제공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764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D257E6BE72FA439CDA925E94396EC3" ma:contentTypeVersion="2" ma:contentTypeDescription="새 문서를 만듭니다." ma:contentTypeScope="" ma:versionID="2cb38d151cfc60415242afaa3782f91b">
  <xsd:schema xmlns:xsd="http://www.w3.org/2001/XMLSchema" xmlns:xs="http://www.w3.org/2001/XMLSchema" xmlns:p="http://schemas.microsoft.com/office/2006/metadata/properties" xmlns:ns3="29aa7e5a-e072-479a-b091-893325242bee" targetNamespace="http://schemas.microsoft.com/office/2006/metadata/properties" ma:root="true" ma:fieldsID="9adb45f8527bdec626174475d0381995" ns3:_="">
    <xsd:import namespace="29aa7e5a-e072-479a-b091-893325242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a7e5a-e072-479a-b091-893325242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6825E-0A1B-46F2-AF44-A0ADD79B90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aa7e5a-e072-479a-b091-893325242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A20EB-9B1B-4FCA-9996-CA2CE9A8C5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BFFEDD-DF06-46AE-AF2B-830F7CC15121}">
  <ds:schemaRefs>
    <ds:schemaRef ds:uri="http://purl.org/dc/terms/"/>
    <ds:schemaRef ds:uri="http://www.w3.org/XML/1998/namespace"/>
    <ds:schemaRef ds:uri="29aa7e5a-e072-479a-b091-893325242be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155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줄기</vt:lpstr>
      <vt:lpstr>화면설계서 v1.0</vt:lpstr>
      <vt:lpstr>PowerPoint 프레젠테이션</vt:lpstr>
      <vt:lpstr>Main - Navigation Bar</vt:lpstr>
      <vt:lpstr>Main - Active image</vt:lpstr>
      <vt:lpstr>Main - 소개</vt:lpstr>
      <vt:lpstr>Main - 메뉴</vt:lpstr>
      <vt:lpstr>Main - 의견게시판</vt:lpstr>
      <vt:lpstr>Main - 연락처</vt:lpstr>
      <vt:lpstr>Main – footer 영역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김성준</dc:creator>
  <cp:lastModifiedBy>김성준</cp:lastModifiedBy>
  <cp:revision>7</cp:revision>
  <dcterms:created xsi:type="dcterms:W3CDTF">2022-02-24T05:53:34Z</dcterms:created>
  <dcterms:modified xsi:type="dcterms:W3CDTF">2022-02-24T14:45:24Z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0x0101008DD257E6BE72FA439CDA925E94396EC3</vt:lpwstr>
  </property>
</Properties>
</file>