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3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846" userDrawn="1">
          <p15:clr>
            <a:srgbClr val="A4A3A4"/>
          </p15:clr>
        </p15:guide>
        <p15:guide id="3" pos="6630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66E"/>
    <a:srgbClr val="699EBD"/>
    <a:srgbClr val="F34B29"/>
    <a:srgbClr val="F17F01"/>
    <a:srgbClr val="265991"/>
    <a:srgbClr val="355E77"/>
    <a:srgbClr val="FF9900"/>
    <a:srgbClr val="1E3746"/>
    <a:srgbClr val="FFFFFF"/>
    <a:srgbClr val="854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91F54-BE0B-4A38-AF72-386F256E2839}" v="215" dt="2022-02-24T07:58:07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958"/>
        <p:guide pos="846"/>
        <p:guide pos="663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EB27-7392-4C7C-BDB2-B3F9F934C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783" y="1272396"/>
            <a:ext cx="8915399" cy="2262781"/>
          </a:xfrm>
        </p:spPr>
        <p:txBody>
          <a:bodyPr/>
          <a:lstStyle/>
          <a:p>
            <a:pPr algn="ctr"/>
            <a:r>
              <a:rPr lang="ko-KR" altLang="en-US" b="1"/>
              <a:t>프로젝트개요 </a:t>
            </a:r>
            <a:r>
              <a:rPr lang="en-US" altLang="ko-KR" b="1" dirty="0"/>
              <a:t>v1.0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4FE1C7-61B5-402F-9C56-7C25056FD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368" y="3733582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i="1" dirty="0">
                <a:solidFill>
                  <a:srgbClr val="F17F01"/>
                </a:solidFill>
              </a:rPr>
              <a:t>‘ </a:t>
            </a:r>
            <a:r>
              <a:rPr lang="ko-KR" altLang="en-US" sz="2800" b="1" i="1" dirty="0" err="1">
                <a:solidFill>
                  <a:srgbClr val="F17F01"/>
                </a:solidFill>
              </a:rPr>
              <a:t>아이예찬</a:t>
            </a:r>
            <a:r>
              <a:rPr lang="ko-KR" altLang="en-US" sz="2800" b="1" i="1" dirty="0">
                <a:solidFill>
                  <a:srgbClr val="F17F01"/>
                </a:solidFill>
              </a:rPr>
              <a:t> </a:t>
            </a:r>
            <a:r>
              <a:rPr lang="en-US" altLang="ko-KR" sz="2800" b="1" i="1" dirty="0">
                <a:solidFill>
                  <a:srgbClr val="F17F01"/>
                </a:solidFill>
              </a:rPr>
              <a:t>‘</a:t>
            </a:r>
            <a:endParaRPr lang="ko-KR" altLang="en-US" sz="2800" b="1" i="1" dirty="0">
              <a:solidFill>
                <a:srgbClr val="F17F0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35212-D93D-4A92-A2DE-23CAEE12EC0E}"/>
              </a:ext>
            </a:extLst>
          </p:cNvPr>
          <p:cNvSpPr txBox="1"/>
          <p:nvPr/>
        </p:nvSpPr>
        <p:spPr>
          <a:xfrm>
            <a:off x="8755813" y="4753889"/>
            <a:ext cx="191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김성준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9B831-417B-4268-8E73-C600AF5BB452}"/>
              </a:ext>
            </a:extLst>
          </p:cNvPr>
          <p:cNvSpPr txBox="1"/>
          <p:nvPr/>
        </p:nvSpPr>
        <p:spPr>
          <a:xfrm>
            <a:off x="6489220" y="635415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</a:rPr>
              <a:t>https://github.com/kim-seong-jun/iyechan.git</a:t>
            </a:r>
          </a:p>
        </p:txBody>
      </p:sp>
    </p:spTree>
    <p:extLst>
      <p:ext uri="{BB962C8B-B14F-4D97-AF65-F5344CB8AC3E}">
        <p14:creationId xmlns:p14="http://schemas.microsoft.com/office/powerpoint/2010/main" val="275302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40045FF-B6EA-4213-908D-0B2501468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989138"/>
            <a:ext cx="3437548" cy="420983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6E4927-CD8F-44A6-94EA-3036E795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18" y="1989138"/>
            <a:ext cx="5208187" cy="420983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CFBB45F-95A3-4472-B1F3-EBE231ADF3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99"/>
          <a:stretch/>
        </p:blipFill>
        <p:spPr>
          <a:xfrm>
            <a:off x="7292278" y="5471041"/>
            <a:ext cx="4398836" cy="11615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BF1107-F7D6-40BD-8D51-B1681BC211BA}"/>
              </a:ext>
            </a:extLst>
          </p:cNvPr>
          <p:cNvSpPr/>
          <p:nvPr/>
        </p:nvSpPr>
        <p:spPr>
          <a:xfrm>
            <a:off x="8247693" y="1989138"/>
            <a:ext cx="831012" cy="300642"/>
          </a:xfrm>
          <a:prstGeom prst="rect">
            <a:avLst/>
          </a:prstGeom>
          <a:solidFill>
            <a:srgbClr val="265991">
              <a:alpha val="6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Main.js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C82E89-C4C1-4DAD-9AC8-1E47982C0F80}"/>
              </a:ext>
            </a:extLst>
          </p:cNvPr>
          <p:cNvSpPr/>
          <p:nvPr/>
        </p:nvSpPr>
        <p:spPr>
          <a:xfrm>
            <a:off x="10633874" y="5471041"/>
            <a:ext cx="1060583" cy="293717"/>
          </a:xfrm>
          <a:prstGeom prst="rect">
            <a:avLst/>
          </a:prstGeom>
          <a:solidFill>
            <a:srgbClr val="265991">
              <a:alpha val="6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controller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B61E337-75F0-497E-A65C-583ECED41CA6}"/>
              </a:ext>
            </a:extLst>
          </p:cNvPr>
          <p:cNvSpPr txBox="1">
            <a:spLocks/>
          </p:cNvSpPr>
          <p:nvPr/>
        </p:nvSpPr>
        <p:spPr>
          <a:xfrm>
            <a:off x="1587123" y="601427"/>
            <a:ext cx="7145866" cy="77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>
                <a:solidFill>
                  <a:srgbClr val="30566E"/>
                </a:solidFill>
              </a:rPr>
              <a:t>Ajax </a:t>
            </a:r>
            <a:r>
              <a:rPr lang="ko-KR" altLang="en-US" sz="3200" dirty="0">
                <a:solidFill>
                  <a:srgbClr val="30566E"/>
                </a:solidFill>
              </a:rPr>
              <a:t>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334028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61DDCB-F740-4A64-B42B-5A5A0C0A321C}"/>
              </a:ext>
            </a:extLst>
          </p:cNvPr>
          <p:cNvSpPr txBox="1"/>
          <p:nvPr/>
        </p:nvSpPr>
        <p:spPr>
          <a:xfrm>
            <a:off x="188344" y="5949950"/>
            <a:ext cx="12003656" cy="908050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메인 페이지에서 주요내용을 한페이지에서 스크롤로 볼 수 있도록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브랜드 소개</a:t>
            </a:r>
            <a:r>
              <a:rPr lang="en-US" altLang="ko-KR" dirty="0"/>
              <a:t>, </a:t>
            </a:r>
            <a:r>
              <a:rPr lang="ko-KR" altLang="en-US" dirty="0"/>
              <a:t>메뉴 소개</a:t>
            </a:r>
            <a:r>
              <a:rPr lang="en-US" altLang="ko-KR" dirty="0"/>
              <a:t>, </a:t>
            </a:r>
            <a:r>
              <a:rPr lang="ko-KR" altLang="en-US" dirty="0"/>
              <a:t>의견게시판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, 4</a:t>
            </a:r>
            <a:r>
              <a:rPr lang="ko-KR" altLang="en-US" dirty="0"/>
              <a:t>개의 영역으로 구성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6AB1A1-32E9-412A-8224-1699A0F24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59"/>
          <a:stretch/>
        </p:blipFill>
        <p:spPr>
          <a:xfrm>
            <a:off x="520854" y="1424441"/>
            <a:ext cx="3987737" cy="44526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BFE26-B6AB-4287-9BCF-2FA91F5A9C3B}"/>
              </a:ext>
            </a:extLst>
          </p:cNvPr>
          <p:cNvSpPr/>
          <p:nvPr/>
        </p:nvSpPr>
        <p:spPr>
          <a:xfrm>
            <a:off x="442752" y="2378585"/>
            <a:ext cx="4147721" cy="1556108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210E1DE9-7323-4FB0-B751-CA6DB8C0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DA6735-C2EB-4880-AFEA-BC0AFC455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41" b="2767"/>
          <a:stretch/>
        </p:blipFill>
        <p:spPr>
          <a:xfrm>
            <a:off x="5421923" y="1424441"/>
            <a:ext cx="4059209" cy="37110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FA514-967F-406C-853F-FCA2E4CE0662}"/>
              </a:ext>
            </a:extLst>
          </p:cNvPr>
          <p:cNvSpPr/>
          <p:nvPr/>
        </p:nvSpPr>
        <p:spPr>
          <a:xfrm>
            <a:off x="432342" y="3999495"/>
            <a:ext cx="4147721" cy="1877566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674236-B7F9-41F7-AB6F-72A16949664B}"/>
              </a:ext>
            </a:extLst>
          </p:cNvPr>
          <p:cNvSpPr/>
          <p:nvPr/>
        </p:nvSpPr>
        <p:spPr>
          <a:xfrm>
            <a:off x="5333411" y="1482412"/>
            <a:ext cx="4272407" cy="1940122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ADB5F0-B776-42C1-A456-730291E47811}"/>
              </a:ext>
            </a:extLst>
          </p:cNvPr>
          <p:cNvSpPr/>
          <p:nvPr/>
        </p:nvSpPr>
        <p:spPr>
          <a:xfrm>
            <a:off x="5333411" y="3480505"/>
            <a:ext cx="4272407" cy="1285459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01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98480092-DD16-4C77-9C81-28DEE6258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6" y="1703660"/>
            <a:ext cx="11410951" cy="276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B695AD-A5F1-487D-9EDE-96A654875730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메인 페이지내의 해당영역으로 페이지위치를 이동시키거나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다른 화면으로 이동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990A0CBF-29BD-43CD-B597-6B8A537D6D85}"/>
              </a:ext>
            </a:extLst>
          </p:cNvPr>
          <p:cNvSpPr/>
          <p:nvPr/>
        </p:nvSpPr>
        <p:spPr>
          <a:xfrm>
            <a:off x="466157" y="2241854"/>
            <a:ext cx="2202461" cy="612474"/>
          </a:xfrm>
          <a:prstGeom prst="borderCallout2">
            <a:avLst>
              <a:gd name="adj1" fmla="val -1751"/>
              <a:gd name="adj2" fmla="val 49932"/>
              <a:gd name="adj3" fmla="val -35600"/>
              <a:gd name="adj4" fmla="val 47612"/>
              <a:gd name="adj5" fmla="val -56794"/>
              <a:gd name="adj6" fmla="val 27327"/>
            </a:avLst>
          </a:prstGeom>
          <a:solidFill>
            <a:srgbClr val="699EBD">
              <a:alpha val="41176"/>
            </a:srgbClr>
          </a:solidFill>
          <a:ln>
            <a:solidFill>
              <a:srgbClr val="35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홈 화면으로 이동</a:t>
            </a: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EF894D7E-844C-4154-9FA9-833AE45ADF35}"/>
              </a:ext>
            </a:extLst>
          </p:cNvPr>
          <p:cNvSpPr/>
          <p:nvPr/>
        </p:nvSpPr>
        <p:spPr>
          <a:xfrm>
            <a:off x="9509823" y="2241616"/>
            <a:ext cx="2367285" cy="612474"/>
          </a:xfrm>
          <a:prstGeom prst="borderCallout2">
            <a:avLst>
              <a:gd name="adj1" fmla="val 150"/>
              <a:gd name="adj2" fmla="val 50679"/>
              <a:gd name="adj3" fmla="val -30839"/>
              <a:gd name="adj4" fmla="val 71247"/>
              <a:gd name="adj5" fmla="val -63937"/>
              <a:gd name="adj6" fmla="val 88816"/>
            </a:avLst>
          </a:prstGeom>
          <a:solidFill>
            <a:srgbClr val="699EBD">
              <a:alpha val="40784"/>
            </a:srgbClr>
          </a:solidFill>
          <a:ln>
            <a:solidFill>
              <a:srgbClr val="35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로그인 화면으로 이동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6992AE-94A9-4FC0-BC3F-178A643050DA}"/>
              </a:ext>
            </a:extLst>
          </p:cNvPr>
          <p:cNvSpPr/>
          <p:nvPr/>
        </p:nvSpPr>
        <p:spPr>
          <a:xfrm>
            <a:off x="8212347" y="1652962"/>
            <a:ext cx="3114136" cy="351022"/>
          </a:xfrm>
          <a:prstGeom prst="ellipse">
            <a:avLst/>
          </a:prstGeom>
          <a:noFill/>
          <a:ln>
            <a:solidFill>
              <a:srgbClr val="F34B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34B29"/>
              </a:highlight>
            </a:endParaRPr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6A47510A-5E2C-44DD-97D2-35B83D0088FC}"/>
              </a:ext>
            </a:extLst>
          </p:cNvPr>
          <p:cNvSpPr/>
          <p:nvPr/>
        </p:nvSpPr>
        <p:spPr>
          <a:xfrm>
            <a:off x="3105487" y="2241616"/>
            <a:ext cx="2675477" cy="612474"/>
          </a:xfrm>
          <a:prstGeom prst="borderCallout2">
            <a:avLst>
              <a:gd name="adj1" fmla="val -5693"/>
              <a:gd name="adj2" fmla="val 52064"/>
              <a:gd name="adj3" fmla="val -36838"/>
              <a:gd name="adj4" fmla="val 72237"/>
              <a:gd name="adj5" fmla="val -70385"/>
              <a:gd name="adj6" fmla="val 193741"/>
            </a:avLst>
          </a:prstGeom>
          <a:solidFill>
            <a:srgbClr val="699EBD">
              <a:alpha val="41176"/>
            </a:srgbClr>
          </a:solidFill>
          <a:ln>
            <a:solidFill>
              <a:srgbClr val="35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메인 페이지내의 </a:t>
            </a:r>
            <a:endParaRPr lang="en-US" altLang="ko-KR" sz="15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2">
                    <a:lumMod val="75000"/>
                  </a:schemeClr>
                </a:solidFill>
              </a:rPr>
              <a:t>해당 영역으로 이동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Navigation Bar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2820A0-6BD1-4D4E-B07D-A546D8C19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53"/>
          <a:stretch/>
        </p:blipFill>
        <p:spPr>
          <a:xfrm>
            <a:off x="490616" y="2910393"/>
            <a:ext cx="2193014" cy="2812298"/>
          </a:xfrm>
          <a:prstGeom prst="rect">
            <a:avLst/>
          </a:prstGeom>
          <a:ln>
            <a:noFill/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687530-D81F-42CB-88FC-B78EBEC61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039"/>
          <a:stretch/>
        </p:blipFill>
        <p:spPr>
          <a:xfrm>
            <a:off x="3096930" y="2905846"/>
            <a:ext cx="2684034" cy="2868600"/>
          </a:xfrm>
          <a:prstGeom prst="rect">
            <a:avLst/>
          </a:prstGeom>
          <a:ln>
            <a:noFill/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926462-AD76-46CE-B12F-44CBA7C25347}"/>
              </a:ext>
            </a:extLst>
          </p:cNvPr>
          <p:cNvSpPr/>
          <p:nvPr/>
        </p:nvSpPr>
        <p:spPr>
          <a:xfrm>
            <a:off x="3052660" y="3614193"/>
            <a:ext cx="2857699" cy="961096"/>
          </a:xfrm>
          <a:prstGeom prst="rect">
            <a:avLst/>
          </a:prstGeom>
          <a:solidFill>
            <a:srgbClr val="FF9900">
              <a:alpha val="2000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D042E7-54C8-48FE-BAA0-B3F0EE10178C}"/>
              </a:ext>
            </a:extLst>
          </p:cNvPr>
          <p:cNvSpPr/>
          <p:nvPr/>
        </p:nvSpPr>
        <p:spPr>
          <a:xfrm>
            <a:off x="3052660" y="4658075"/>
            <a:ext cx="2857699" cy="1064615"/>
          </a:xfrm>
          <a:prstGeom prst="rect">
            <a:avLst/>
          </a:prstGeom>
          <a:solidFill>
            <a:srgbClr val="FF9900">
              <a:alpha val="20000"/>
            </a:srgbClr>
          </a:solidFill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56C935E-70FC-4DE4-8154-21E9D0105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823" y="2910392"/>
            <a:ext cx="2367285" cy="143642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7CC5039-2EEB-498A-804B-AA1A22D65B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369"/>
          <a:stretch/>
        </p:blipFill>
        <p:spPr>
          <a:xfrm>
            <a:off x="6793599" y="2894450"/>
            <a:ext cx="2367285" cy="1457325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522589-C924-4A70-9EA6-125CA21348BB}"/>
              </a:ext>
            </a:extLst>
          </p:cNvPr>
          <p:cNvCxnSpPr/>
          <p:nvPr/>
        </p:nvCxnSpPr>
        <p:spPr>
          <a:xfrm flipH="1">
            <a:off x="9005455" y="3906982"/>
            <a:ext cx="504368" cy="0"/>
          </a:xfrm>
          <a:prstGeom prst="straightConnector1">
            <a:avLst/>
          </a:prstGeom>
          <a:ln w="28575">
            <a:solidFill>
              <a:srgbClr val="F34B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5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EEE2F6-66D4-4F47-936E-F82D7BF1E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33"/>
          <a:stretch/>
        </p:blipFill>
        <p:spPr>
          <a:xfrm>
            <a:off x="1515837" y="1621398"/>
            <a:ext cx="8397834" cy="363155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Active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image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2564A-42F7-49D0-B0A5-FE664FD9B0C7}"/>
              </a:ext>
            </a:extLst>
          </p:cNvPr>
          <p:cNvSpPr/>
          <p:nvPr/>
        </p:nvSpPr>
        <p:spPr>
          <a:xfrm>
            <a:off x="1499621" y="1619163"/>
            <a:ext cx="8414749" cy="241037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8B3E3-291E-4DB3-82E7-21AE9F9DD236}"/>
              </a:ext>
            </a:extLst>
          </p:cNvPr>
          <p:cNvSpPr/>
          <p:nvPr/>
        </p:nvSpPr>
        <p:spPr>
          <a:xfrm>
            <a:off x="1499620" y="3648364"/>
            <a:ext cx="8414051" cy="1604594"/>
          </a:xfrm>
          <a:prstGeom prst="rect">
            <a:avLst/>
          </a:prstGeom>
          <a:solidFill>
            <a:srgbClr val="DDDDD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2A6826-B0CE-47D7-AB35-EBE123FD95A4}"/>
              </a:ext>
            </a:extLst>
          </p:cNvPr>
          <p:cNvSpPr/>
          <p:nvPr/>
        </p:nvSpPr>
        <p:spPr>
          <a:xfrm>
            <a:off x="1336717" y="1860201"/>
            <a:ext cx="8756073" cy="1788163"/>
          </a:xfrm>
          <a:prstGeom prst="rect">
            <a:avLst/>
          </a:prstGeom>
          <a:noFill/>
          <a:ln>
            <a:solidFill>
              <a:srgbClr val="F17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A94577-6459-464B-AAC5-CE507EA69437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아이예찬에</a:t>
            </a:r>
            <a:r>
              <a:rPr lang="ko-KR" altLang="en-US" sz="1400" dirty="0">
                <a:solidFill>
                  <a:schemeClr val="bg1"/>
                </a:solidFill>
              </a:rPr>
              <a:t> 친근한 이미지를 줄 수 있는 직관적인 이미지들로 슬라이드 효과를 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9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FB9144-423F-456A-8244-7A5112EE6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b="69158"/>
          <a:stretch/>
        </p:blipFill>
        <p:spPr>
          <a:xfrm>
            <a:off x="1343024" y="1520825"/>
            <a:ext cx="9457167" cy="377983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0FEF2F-53A1-42F2-8226-F8C5C4EF840C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방문한 고객들에게 업체를 소개하는 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21EACD6-1799-4A5B-89CA-CF8E50CE7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05" b="45799"/>
          <a:stretch/>
        </p:blipFill>
        <p:spPr>
          <a:xfrm>
            <a:off x="1343024" y="1520825"/>
            <a:ext cx="7703917" cy="377983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메뉴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FB53F-1B0C-46A8-B329-C743DB95C4FF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이번주 메뉴에 대한 이미지와 설명을 </a:t>
            </a:r>
            <a:r>
              <a:rPr lang="ko-KR" altLang="en-US" sz="1400" dirty="0" err="1">
                <a:solidFill>
                  <a:schemeClr val="bg1"/>
                </a:solidFill>
              </a:rPr>
              <a:t>볼수</a:t>
            </a:r>
            <a:r>
              <a:rPr lang="ko-KR" altLang="en-US" sz="1400" dirty="0">
                <a:solidFill>
                  <a:schemeClr val="bg1"/>
                </a:solidFill>
              </a:rPr>
              <a:t> 있도록 하고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원하는 고객에게 주문할 수 있도록 함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EA8E26-8444-4ACA-893A-A2C63F8A8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89" y="1790701"/>
            <a:ext cx="2679609" cy="327659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58C03B-56F0-4E50-80B4-5435D05BF9A0}"/>
              </a:ext>
            </a:extLst>
          </p:cNvPr>
          <p:cNvCxnSpPr>
            <a:cxnSpLocks/>
          </p:cNvCxnSpPr>
          <p:nvPr/>
        </p:nvCxnSpPr>
        <p:spPr>
          <a:xfrm flipV="1">
            <a:off x="7139710" y="4304146"/>
            <a:ext cx="960581" cy="500999"/>
          </a:xfrm>
          <a:prstGeom prst="straightConnector1">
            <a:avLst/>
          </a:prstGeom>
          <a:ln w="63500">
            <a:solidFill>
              <a:srgbClr val="F34B2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77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25CA2B8-7BE6-4918-80C7-116A4DB94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61" b="22757"/>
          <a:stretch/>
        </p:blipFill>
        <p:spPr>
          <a:xfrm>
            <a:off x="1343025" y="1520825"/>
            <a:ext cx="7946261" cy="377983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의견게시판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B0AE59-30C7-43DC-8C7C-36AAEA097CD8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문의사항을 작성하고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답변이나 공지사항을 확인할 수 있는 게시판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540FFA-D4D3-46C6-B681-5BC6150B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989" y="1918710"/>
            <a:ext cx="2672568" cy="298406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29CF10-3A7C-45C3-ACA8-F5AFC09468CD}"/>
              </a:ext>
            </a:extLst>
          </p:cNvPr>
          <p:cNvCxnSpPr>
            <a:cxnSpLocks/>
          </p:cNvCxnSpPr>
          <p:nvPr/>
        </p:nvCxnSpPr>
        <p:spPr>
          <a:xfrm flipV="1">
            <a:off x="7324435" y="3971636"/>
            <a:ext cx="1505529" cy="802937"/>
          </a:xfrm>
          <a:prstGeom prst="straightConnector1">
            <a:avLst/>
          </a:prstGeom>
          <a:ln w="63500">
            <a:solidFill>
              <a:srgbClr val="F34B2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6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A8F9104-920B-4171-B64A-73ADA2163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5" t="77736" r="9046" b="7369"/>
          <a:stretch/>
        </p:blipFill>
        <p:spPr>
          <a:xfrm>
            <a:off x="1343025" y="1520825"/>
            <a:ext cx="9476510" cy="377983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E4DC668-110C-4E94-9432-3DBF173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3" y="601427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Main -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연락처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E5D5E-2EB6-407C-B5FA-8965147F1715}"/>
              </a:ext>
            </a:extLst>
          </p:cNvPr>
          <p:cNvSpPr txBox="1"/>
          <p:nvPr/>
        </p:nvSpPr>
        <p:spPr>
          <a:xfrm>
            <a:off x="184727" y="5965941"/>
            <a:ext cx="12007273" cy="896981"/>
          </a:xfrm>
          <a:prstGeom prst="rect">
            <a:avLst/>
          </a:prstGeom>
          <a:solidFill>
            <a:srgbClr val="1E3746">
              <a:alpha val="60000"/>
            </a:srgbClr>
          </a:solidFill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아이예찬에</a:t>
            </a:r>
            <a:r>
              <a:rPr lang="ko-KR" altLang="en-US" sz="1400" dirty="0">
                <a:solidFill>
                  <a:schemeClr val="bg1"/>
                </a:solidFill>
              </a:rPr>
              <a:t> 연락할 수 있는 수단과 위치정보를 표시함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7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DD2FED-030A-4751-A043-AEB87322F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35"/>
          <a:stretch/>
        </p:blipFill>
        <p:spPr>
          <a:xfrm>
            <a:off x="4332288" y="2912157"/>
            <a:ext cx="6060818" cy="372041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DC66E9-0AAF-4A9F-A61E-F7B68DD7C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16" r="21464" b="2942"/>
          <a:stretch/>
        </p:blipFill>
        <p:spPr>
          <a:xfrm>
            <a:off x="227013" y="2893993"/>
            <a:ext cx="3945554" cy="37385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98B4B1-4A41-47A4-AA46-993F9C812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3" y="2018217"/>
            <a:ext cx="8108686" cy="7711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065E51-1753-420E-A7D6-C1CEEC8C08CC}"/>
              </a:ext>
            </a:extLst>
          </p:cNvPr>
          <p:cNvSpPr/>
          <p:nvPr/>
        </p:nvSpPr>
        <p:spPr>
          <a:xfrm>
            <a:off x="7398147" y="2011316"/>
            <a:ext cx="937552" cy="293717"/>
          </a:xfrm>
          <a:prstGeom prst="rect">
            <a:avLst/>
          </a:prstGeom>
          <a:solidFill>
            <a:srgbClr val="265991">
              <a:alpha val="6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main.jsp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4FB3E3-9453-45F3-B9C1-6AACB748DB99}"/>
              </a:ext>
            </a:extLst>
          </p:cNvPr>
          <p:cNvSpPr/>
          <p:nvPr/>
        </p:nvSpPr>
        <p:spPr>
          <a:xfrm>
            <a:off x="9347528" y="2899048"/>
            <a:ext cx="1045578" cy="293717"/>
          </a:xfrm>
          <a:prstGeom prst="rect">
            <a:avLst/>
          </a:prstGeom>
          <a:solidFill>
            <a:srgbClr val="265991">
              <a:alpha val="6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modal.jsp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A902F09-33E7-4616-A92A-903ECCAF5786}"/>
              </a:ext>
            </a:extLst>
          </p:cNvPr>
          <p:cNvSpPr txBox="1">
            <a:spLocks/>
          </p:cNvSpPr>
          <p:nvPr/>
        </p:nvSpPr>
        <p:spPr>
          <a:xfrm>
            <a:off x="1587123" y="601427"/>
            <a:ext cx="7145866" cy="77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200" dirty="0">
                <a:solidFill>
                  <a:srgbClr val="30566E"/>
                </a:solidFill>
              </a:rPr>
              <a:t>Modal </a:t>
            </a:r>
            <a:r>
              <a:rPr lang="ko-KR" altLang="en-US" sz="3200" dirty="0">
                <a:solidFill>
                  <a:srgbClr val="30566E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2191990635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DD257E6BE72FA439CDA925E94396EC3" ma:contentTypeVersion="2" ma:contentTypeDescription="새 문서를 만듭니다." ma:contentTypeScope="" ma:versionID="2cb38d151cfc60415242afaa3782f91b">
  <xsd:schema xmlns:xsd="http://www.w3.org/2001/XMLSchema" xmlns:xs="http://www.w3.org/2001/XMLSchema" xmlns:p="http://schemas.microsoft.com/office/2006/metadata/properties" xmlns:ns3="29aa7e5a-e072-479a-b091-893325242bee" targetNamespace="http://schemas.microsoft.com/office/2006/metadata/properties" ma:root="true" ma:fieldsID="9adb45f8527bdec626174475d0381995" ns3:_="">
    <xsd:import namespace="29aa7e5a-e072-479a-b091-893325242b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a7e5a-e072-479a-b091-893325242b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16825E-0A1B-46F2-AF44-A0ADD79B90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aa7e5a-e072-479a-b091-893325242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8A20EB-9B1B-4FCA-9996-CA2CE9A8C5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BFFEDD-DF06-46AE-AF2B-830F7CC15121}">
  <ds:schemaRefs>
    <ds:schemaRef ds:uri="http://purl.org/dc/terms/"/>
    <ds:schemaRef ds:uri="http://www.w3.org/XML/1998/namespace"/>
    <ds:schemaRef ds:uri="29aa7e5a-e072-479a-b091-893325242be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442</TotalTime>
  <Words>146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줄기</vt:lpstr>
      <vt:lpstr>프로젝트개요 v1.0</vt:lpstr>
      <vt:lpstr>Main</vt:lpstr>
      <vt:lpstr>Main - Navigation Bar</vt:lpstr>
      <vt:lpstr>Main - Active image</vt:lpstr>
      <vt:lpstr>Main - 소개</vt:lpstr>
      <vt:lpstr>Main - 메뉴</vt:lpstr>
      <vt:lpstr>Main - 의견게시판</vt:lpstr>
      <vt:lpstr>Main - 연락처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</dc:title>
  <dc:creator>김성준</dc:creator>
  <cp:lastModifiedBy>김성준</cp:lastModifiedBy>
  <cp:revision>26</cp:revision>
  <dcterms:created xsi:type="dcterms:W3CDTF">2022-02-24T05:53:34Z</dcterms:created>
  <dcterms:modified xsi:type="dcterms:W3CDTF">2022-02-28T06:17:05Z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0x0101008DD257E6BE72FA439CDA925E94396EC3</vt:lpwstr>
  </property>
</Properties>
</file>