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64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8" userDrawn="1">
          <p15:clr>
            <a:srgbClr val="A4A3A4"/>
          </p15:clr>
        </p15:guide>
        <p15:guide id="2" pos="27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5E77"/>
    <a:srgbClr val="FF9900"/>
    <a:srgbClr val="1E3746"/>
    <a:srgbClr val="30566E"/>
    <a:srgbClr val="699EBD"/>
    <a:srgbClr val="F34B29"/>
    <a:srgbClr val="FFFFFF"/>
    <a:srgbClr val="854B27"/>
    <a:srgbClr val="F17F01"/>
    <a:srgbClr val="C76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A91F54-BE0B-4A38-AF72-386F256E2839}" v="215" dt="2022-02-24T07:58:07.1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94" y="114"/>
      </p:cViewPr>
      <p:guideLst>
        <p:guide orient="horz" pos="4178"/>
        <p:guide pos="27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6FEB27-7392-4C7C-BDB2-B3F9F934C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2783" y="1272396"/>
            <a:ext cx="8915399" cy="2262781"/>
          </a:xfrm>
        </p:spPr>
        <p:txBody>
          <a:bodyPr/>
          <a:lstStyle/>
          <a:p>
            <a:pPr algn="ctr"/>
            <a:r>
              <a:rPr lang="ko-KR" altLang="en-US" b="1" dirty="0"/>
              <a:t>화면설계서 </a:t>
            </a:r>
            <a:r>
              <a:rPr lang="en-US" altLang="ko-KR" b="1" dirty="0"/>
              <a:t>v1.0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4FE1C7-61B5-402F-9C56-7C25056FD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0368" y="3733582"/>
            <a:ext cx="8915399" cy="1126283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b="1" i="1" dirty="0">
                <a:solidFill>
                  <a:srgbClr val="F17F01"/>
                </a:solidFill>
              </a:rPr>
              <a:t>‘ </a:t>
            </a:r>
            <a:r>
              <a:rPr lang="ko-KR" altLang="en-US" sz="2800" b="1" i="1" dirty="0" err="1">
                <a:solidFill>
                  <a:srgbClr val="F17F01"/>
                </a:solidFill>
              </a:rPr>
              <a:t>아이예찬</a:t>
            </a:r>
            <a:r>
              <a:rPr lang="ko-KR" altLang="en-US" sz="2800" b="1" i="1" dirty="0">
                <a:solidFill>
                  <a:srgbClr val="F17F01"/>
                </a:solidFill>
              </a:rPr>
              <a:t> </a:t>
            </a:r>
            <a:r>
              <a:rPr lang="en-US" altLang="ko-KR" sz="2800" b="1" i="1" dirty="0">
                <a:solidFill>
                  <a:srgbClr val="F17F01"/>
                </a:solidFill>
              </a:rPr>
              <a:t>‘</a:t>
            </a:r>
            <a:endParaRPr lang="ko-KR" altLang="en-US" sz="2800" b="1" i="1" dirty="0">
              <a:solidFill>
                <a:srgbClr val="F17F0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95B01-EB54-49EA-9F71-B5E968AEAD8B}"/>
              </a:ext>
            </a:extLst>
          </p:cNvPr>
          <p:cNvSpPr txBox="1"/>
          <p:nvPr/>
        </p:nvSpPr>
        <p:spPr>
          <a:xfrm>
            <a:off x="4197471" y="6263243"/>
            <a:ext cx="7994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chemeClr val="bg1">
                    <a:lumMod val="65000"/>
                  </a:schemeClr>
                </a:solidFill>
                <a:effectLst/>
                <a:latin typeface="Courier New" panose="02070309020205020404" pitchFamily="49" charset="0"/>
              </a:rPr>
              <a:t>https://ovenapp.io/view/1X6KVQaJXQcGrkJxrvitmvi2C3UWCrA7/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435212-D93D-4A92-A2DE-23CAEE12EC0E}"/>
              </a:ext>
            </a:extLst>
          </p:cNvPr>
          <p:cNvSpPr txBox="1"/>
          <p:nvPr/>
        </p:nvSpPr>
        <p:spPr>
          <a:xfrm>
            <a:off x="8755813" y="4753889"/>
            <a:ext cx="191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/>
              <a:t>김성준</a:t>
            </a:r>
          </a:p>
        </p:txBody>
      </p:sp>
    </p:spTree>
    <p:extLst>
      <p:ext uri="{BB962C8B-B14F-4D97-AF65-F5344CB8AC3E}">
        <p14:creationId xmlns:p14="http://schemas.microsoft.com/office/powerpoint/2010/main" val="275302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F305C72-8769-4E0F-B31D-F4B1C9DC9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2583CFC-05A3-4743-9A2E-7C2095B8D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36169" y="228600"/>
            <a:ext cx="2851523" cy="6638625"/>
            <a:chOff x="2487613" y="285750"/>
            <a:chExt cx="2428875" cy="5654676"/>
          </a:xfrm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9A751892-92F2-4CB4-BCAB-6D0AAF8F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5934046E-4D7C-4AA6-8633-29944553F1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421462AB-19D6-42DB-A850-F35B82C7B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208D8C07-9637-45D3-9E40-7C5C40077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883C90A1-D75A-4818-9F01-B4BF19D74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808F87B-C4B8-4084-BD89-E41A1A44E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E7FC0B23-1372-4455-98CE-E0FC7FF99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D14B79DD-45AC-487C-B361-0312B3C85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CDA09C7F-7AF3-4B6C-BC42-92780A682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FF7EBDD4-71BF-4FAF-B00B-444F9AE20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AF5E4290-F8B0-440E-A418-613A1552D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FF0BF04A-FCC8-42BF-AD17-10F0ACB44D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06F0A57-55BB-457C-9C8C-3DEE71009A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77117" y="-786"/>
            <a:ext cx="2356675" cy="6854040"/>
            <a:chOff x="6627813" y="194833"/>
            <a:chExt cx="1952625" cy="5678918"/>
          </a:xfrm>
        </p:grpSpPr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60DB408E-A426-4658-B39D-0BBF09463E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BEFFABCA-CAA4-45E4-A7D4-DB3D2C864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99494AF8-97E4-4473-AA6E-B4AB1279E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D05C67DC-0E54-4C69-90BE-8374C7E97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B2B38B94-E895-4324-B699-EEF28E052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41E77CC3-723C-4C87-A1BA-D8E35B801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CC5757E8-4CBE-4EA3-98AF-96361C91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51E4772B-9FB7-4AC7-B352-C44489167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7F853444-696F-4B42-8C91-1F6EDD53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CD1A3085-30B0-496B-B9D3-55280769A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1B2519D7-F51F-4583-9B50-41B493C14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6E1141E0-4F4D-4B40-BDB5-B2DD0FAEB3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C5E0C91A-3F1D-43D7-9AB4-5D0A17D5C4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704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Freeform 11">
            <a:extLst>
              <a:ext uri="{FF2B5EF4-FFF2-40B4-BE49-F238E27FC236}">
                <a16:creationId xmlns:a16="http://schemas.microsoft.com/office/drawing/2014/main" id="{3A6C27A1-A438-4EC6-93BF-EC26F29BB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4645704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9D1F85C7-8B91-4EAD-BEC8-FD45B29C07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242" y="85718"/>
            <a:ext cx="3809026" cy="6707063"/>
          </a:xfr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61DDCB-F740-4A64-B42B-5A5A0C0A321C}"/>
              </a:ext>
            </a:extLst>
          </p:cNvPr>
          <p:cNvSpPr txBox="1"/>
          <p:nvPr/>
        </p:nvSpPr>
        <p:spPr>
          <a:xfrm>
            <a:off x="6126781" y="1602070"/>
            <a:ext cx="5740977" cy="2315882"/>
          </a:xfrm>
          <a:prstGeom prst="rect">
            <a:avLst/>
          </a:prstGeom>
          <a:solidFill>
            <a:srgbClr val="1E3746">
              <a:alpha val="60000"/>
            </a:srgbClr>
          </a:solidFill>
          <a:ln>
            <a:noFill/>
          </a:ln>
        </p:spPr>
        <p:txBody>
          <a:bodyPr wrap="square" lIns="180000" tIns="180000" rIns="180000" bIns="180000" rtlCol="0">
            <a:no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메인 페이지에서 주요내용을 한페이지에서 스크롤로 볼 수 있도록 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브랜드 소개</a:t>
            </a:r>
            <a:endParaRPr lang="en-US" altLang="ko-KR" dirty="0"/>
          </a:p>
          <a:p>
            <a:r>
              <a:rPr lang="ko-KR" altLang="en-US" dirty="0"/>
              <a:t>메뉴 소개</a:t>
            </a:r>
            <a:endParaRPr lang="en-US" altLang="ko-KR" dirty="0"/>
          </a:p>
          <a:p>
            <a:r>
              <a:rPr lang="ko-KR" altLang="en-US" dirty="0"/>
              <a:t>의견게시판</a:t>
            </a:r>
            <a:endParaRPr lang="en-US" altLang="ko-KR" dirty="0"/>
          </a:p>
          <a:p>
            <a:r>
              <a:rPr lang="ko-KR" altLang="en-US" dirty="0"/>
              <a:t>연락처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개의 영역으로 구성함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29BFE26-B6AB-4287-9BCF-2FA91F5A9C3B}"/>
              </a:ext>
            </a:extLst>
          </p:cNvPr>
          <p:cNvSpPr/>
          <p:nvPr/>
        </p:nvSpPr>
        <p:spPr>
          <a:xfrm>
            <a:off x="230559" y="1373148"/>
            <a:ext cx="4005011" cy="1176018"/>
          </a:xfrm>
          <a:prstGeom prst="rect">
            <a:avLst/>
          </a:prstGeom>
          <a:solidFill>
            <a:srgbClr val="FF9900">
              <a:alpha val="20000"/>
            </a:srgbClr>
          </a:solidFill>
          <a:ln>
            <a:solidFill>
              <a:srgbClr val="F17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A5DD76F-9E22-41E1-B353-7A10A3F09F1C}"/>
              </a:ext>
            </a:extLst>
          </p:cNvPr>
          <p:cNvSpPr/>
          <p:nvPr/>
        </p:nvSpPr>
        <p:spPr>
          <a:xfrm>
            <a:off x="230559" y="2636924"/>
            <a:ext cx="4005011" cy="1176018"/>
          </a:xfrm>
          <a:prstGeom prst="rect">
            <a:avLst/>
          </a:prstGeom>
          <a:solidFill>
            <a:srgbClr val="FF9900">
              <a:alpha val="20000"/>
            </a:srgbClr>
          </a:solidFill>
          <a:ln>
            <a:solidFill>
              <a:srgbClr val="F17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5F24C2F-5160-4042-BFC8-0DDC2E16EDFC}"/>
              </a:ext>
            </a:extLst>
          </p:cNvPr>
          <p:cNvSpPr/>
          <p:nvPr/>
        </p:nvSpPr>
        <p:spPr>
          <a:xfrm>
            <a:off x="230559" y="3917952"/>
            <a:ext cx="4005011" cy="1176018"/>
          </a:xfrm>
          <a:prstGeom prst="rect">
            <a:avLst/>
          </a:prstGeom>
          <a:solidFill>
            <a:srgbClr val="FF9900">
              <a:alpha val="20000"/>
            </a:srgbClr>
          </a:solidFill>
          <a:ln>
            <a:solidFill>
              <a:srgbClr val="F17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B717B94-3C5C-4FBE-8A01-62BDB73D6200}"/>
              </a:ext>
            </a:extLst>
          </p:cNvPr>
          <p:cNvSpPr/>
          <p:nvPr/>
        </p:nvSpPr>
        <p:spPr>
          <a:xfrm>
            <a:off x="230559" y="5198980"/>
            <a:ext cx="4005011" cy="1176018"/>
          </a:xfrm>
          <a:prstGeom prst="rect">
            <a:avLst/>
          </a:prstGeom>
          <a:solidFill>
            <a:srgbClr val="FF9900">
              <a:alpha val="20000"/>
            </a:srgbClr>
          </a:solidFill>
          <a:ln>
            <a:solidFill>
              <a:srgbClr val="F17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F88A07E2-2ED2-4C2C-94F9-2D2D3355ADD3}"/>
              </a:ext>
            </a:extLst>
          </p:cNvPr>
          <p:cNvSpPr txBox="1">
            <a:spLocks/>
          </p:cNvSpPr>
          <p:nvPr/>
        </p:nvSpPr>
        <p:spPr>
          <a:xfrm>
            <a:off x="6298608" y="610869"/>
            <a:ext cx="7145866" cy="778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3200" dirty="0">
                <a:solidFill>
                  <a:schemeClr val="tx2">
                    <a:lumMod val="75000"/>
                  </a:schemeClr>
                </a:solidFill>
              </a:rPr>
              <a:t>Main</a:t>
            </a:r>
            <a:endParaRPr lang="ko-KR" alt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010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B695AD-A5F1-487D-9EDE-96A654875730}"/>
              </a:ext>
            </a:extLst>
          </p:cNvPr>
          <p:cNvSpPr txBox="1"/>
          <p:nvPr/>
        </p:nvSpPr>
        <p:spPr>
          <a:xfrm>
            <a:off x="184727" y="5965941"/>
            <a:ext cx="12007273" cy="896981"/>
          </a:xfrm>
          <a:prstGeom prst="rect">
            <a:avLst/>
          </a:prstGeom>
          <a:solidFill>
            <a:srgbClr val="1E3746">
              <a:alpha val="60000"/>
            </a:srgbClr>
          </a:solidFill>
          <a:ln>
            <a:noFill/>
          </a:ln>
        </p:spPr>
        <p:txBody>
          <a:bodyPr wrap="square" lIns="180000" tIns="180000" rIns="180000" bIns="180000" rtlCol="0">
            <a:no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메인 페이지내의 해당영역으로 페이지위치를 이동시키거나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다른 화면으로 이동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E04CD3-B1AA-4161-8004-8E8350936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58" y="1445012"/>
            <a:ext cx="11410950" cy="504825"/>
          </a:xfrm>
          <a:prstGeom prst="rect">
            <a:avLst/>
          </a:prstGeom>
        </p:spPr>
      </p:pic>
      <p:sp>
        <p:nvSpPr>
          <p:cNvPr id="6" name="설명선: 굽은 선 5">
            <a:extLst>
              <a:ext uri="{FF2B5EF4-FFF2-40B4-BE49-F238E27FC236}">
                <a16:creationId xmlns:a16="http://schemas.microsoft.com/office/drawing/2014/main" id="{990A0CBF-29BD-43CD-B597-6B8A537D6D85}"/>
              </a:ext>
            </a:extLst>
          </p:cNvPr>
          <p:cNvSpPr/>
          <p:nvPr/>
        </p:nvSpPr>
        <p:spPr>
          <a:xfrm>
            <a:off x="466157" y="2250491"/>
            <a:ext cx="2202461" cy="612474"/>
          </a:xfrm>
          <a:prstGeom prst="borderCallout2">
            <a:avLst>
              <a:gd name="adj1" fmla="val -1751"/>
              <a:gd name="adj2" fmla="val 49932"/>
              <a:gd name="adj3" fmla="val -35600"/>
              <a:gd name="adj4" fmla="val 47612"/>
              <a:gd name="adj5" fmla="val -68062"/>
              <a:gd name="adj6" fmla="val 32027"/>
            </a:avLst>
          </a:prstGeom>
          <a:solidFill>
            <a:srgbClr val="699EBD">
              <a:alpha val="41176"/>
            </a:srgbClr>
          </a:solidFill>
          <a:ln>
            <a:solidFill>
              <a:srgbClr val="355E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2">
                    <a:lumMod val="75000"/>
                  </a:schemeClr>
                </a:solidFill>
              </a:rPr>
              <a:t>홈 화면으로 이동</a:t>
            </a:r>
          </a:p>
        </p:txBody>
      </p:sp>
      <p:sp>
        <p:nvSpPr>
          <p:cNvPr id="7" name="설명선: 굽은 선 6">
            <a:extLst>
              <a:ext uri="{FF2B5EF4-FFF2-40B4-BE49-F238E27FC236}">
                <a16:creationId xmlns:a16="http://schemas.microsoft.com/office/drawing/2014/main" id="{EF894D7E-844C-4154-9FA9-833AE45ADF35}"/>
              </a:ext>
            </a:extLst>
          </p:cNvPr>
          <p:cNvSpPr/>
          <p:nvPr/>
        </p:nvSpPr>
        <p:spPr>
          <a:xfrm>
            <a:off x="9509823" y="2250253"/>
            <a:ext cx="2367285" cy="612474"/>
          </a:xfrm>
          <a:prstGeom prst="borderCallout2">
            <a:avLst>
              <a:gd name="adj1" fmla="val 150"/>
              <a:gd name="adj2" fmla="val 50679"/>
              <a:gd name="adj3" fmla="val -51966"/>
              <a:gd name="adj4" fmla="val 61408"/>
              <a:gd name="adj5" fmla="val -69571"/>
              <a:gd name="adj6" fmla="val 65859"/>
            </a:avLst>
          </a:prstGeom>
          <a:solidFill>
            <a:srgbClr val="699EBD">
              <a:alpha val="41176"/>
            </a:srgbClr>
          </a:solidFill>
          <a:ln>
            <a:solidFill>
              <a:srgbClr val="355E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2">
                    <a:lumMod val="75000"/>
                  </a:schemeClr>
                </a:solidFill>
              </a:rPr>
              <a:t>관리자 화면으로 이동</a:t>
            </a:r>
          </a:p>
        </p:txBody>
      </p:sp>
      <p:sp>
        <p:nvSpPr>
          <p:cNvPr id="8" name="설명선: 굽은 선 7">
            <a:extLst>
              <a:ext uri="{FF2B5EF4-FFF2-40B4-BE49-F238E27FC236}">
                <a16:creationId xmlns:a16="http://schemas.microsoft.com/office/drawing/2014/main" id="{9046C00C-149C-486E-8205-2AA1DCFE9A0D}"/>
              </a:ext>
            </a:extLst>
          </p:cNvPr>
          <p:cNvSpPr/>
          <p:nvPr/>
        </p:nvSpPr>
        <p:spPr>
          <a:xfrm>
            <a:off x="6674873" y="2250253"/>
            <a:ext cx="2202461" cy="612474"/>
          </a:xfrm>
          <a:prstGeom prst="borderCallout2">
            <a:avLst>
              <a:gd name="adj1" fmla="val -49"/>
              <a:gd name="adj2" fmla="val 50724"/>
              <a:gd name="adj3" fmla="val -18248"/>
              <a:gd name="adj4" fmla="val 119871"/>
              <a:gd name="adj5" fmla="val -70668"/>
              <a:gd name="adj6" fmla="val 169979"/>
            </a:avLst>
          </a:prstGeom>
          <a:solidFill>
            <a:srgbClr val="699EBD">
              <a:alpha val="41176"/>
            </a:srgbClr>
          </a:solidFill>
          <a:ln>
            <a:solidFill>
              <a:srgbClr val="355E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2">
                    <a:lumMod val="75000"/>
                  </a:schemeClr>
                </a:solidFill>
              </a:rPr>
              <a:t>로그인 화면으로 이동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76992AE-94A9-4FC0-BC3F-178A643050DA}"/>
              </a:ext>
            </a:extLst>
          </p:cNvPr>
          <p:cNvSpPr/>
          <p:nvPr/>
        </p:nvSpPr>
        <p:spPr>
          <a:xfrm>
            <a:off x="7396504" y="1534163"/>
            <a:ext cx="2691442" cy="35102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설명선: 굽은 선 9">
            <a:extLst>
              <a:ext uri="{FF2B5EF4-FFF2-40B4-BE49-F238E27FC236}">
                <a16:creationId xmlns:a16="http://schemas.microsoft.com/office/drawing/2014/main" id="{6A47510A-5E2C-44DD-97D2-35B83D0088FC}"/>
              </a:ext>
            </a:extLst>
          </p:cNvPr>
          <p:cNvSpPr/>
          <p:nvPr/>
        </p:nvSpPr>
        <p:spPr>
          <a:xfrm>
            <a:off x="3105487" y="2250253"/>
            <a:ext cx="2675477" cy="612474"/>
          </a:xfrm>
          <a:prstGeom prst="borderCallout2">
            <a:avLst>
              <a:gd name="adj1" fmla="val -5693"/>
              <a:gd name="adj2" fmla="val 52064"/>
              <a:gd name="adj3" fmla="val -36838"/>
              <a:gd name="adj4" fmla="val 72237"/>
              <a:gd name="adj5" fmla="val -91512"/>
              <a:gd name="adj6" fmla="val 166980"/>
            </a:avLst>
          </a:prstGeom>
          <a:solidFill>
            <a:srgbClr val="699EBD">
              <a:alpha val="41176"/>
            </a:srgbClr>
          </a:solidFill>
          <a:ln>
            <a:solidFill>
              <a:srgbClr val="355E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2">
                    <a:lumMod val="75000"/>
                  </a:schemeClr>
                </a:solidFill>
              </a:rPr>
              <a:t>메인 페이지내의 </a:t>
            </a:r>
            <a:endParaRPr lang="en-US" altLang="ko-KR" sz="15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ko-KR" altLang="en-US" sz="1500" dirty="0">
                <a:solidFill>
                  <a:schemeClr val="tx2">
                    <a:lumMod val="75000"/>
                  </a:schemeClr>
                </a:solidFill>
              </a:rPr>
              <a:t>해당 영역으로 이동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2E4DC668-110C-4E94-9432-3DBF1733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123" y="601427"/>
            <a:ext cx="7145866" cy="778933"/>
          </a:xfrm>
        </p:spPr>
        <p:txBody>
          <a:bodyPr anchor="ctr">
            <a:normAutofit/>
          </a:bodyPr>
          <a:lstStyle/>
          <a:p>
            <a:r>
              <a:rPr lang="en-US" altLang="ko-KR" sz="3200" dirty="0">
                <a:solidFill>
                  <a:schemeClr val="tx2">
                    <a:lumMod val="75000"/>
                  </a:schemeClr>
                </a:solidFill>
              </a:rPr>
              <a:t>Main - Navigation Bar</a:t>
            </a:r>
            <a:endParaRPr lang="ko-KR" alt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321B271-794F-4F8C-8953-34F238350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872" y="2919029"/>
            <a:ext cx="2202461" cy="2202461"/>
          </a:xfrm>
          <a:prstGeom prst="rect">
            <a:avLst/>
          </a:prstGeom>
          <a:ln>
            <a:solidFill>
              <a:srgbClr val="699EBD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D0B7919-23AF-48E2-8002-DF69E80D7E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955"/>
          <a:stretch/>
        </p:blipFill>
        <p:spPr>
          <a:xfrm>
            <a:off x="9509823" y="2924649"/>
            <a:ext cx="2367285" cy="2812297"/>
          </a:xfrm>
          <a:prstGeom prst="rect">
            <a:avLst/>
          </a:prstGeom>
          <a:ln>
            <a:solidFill>
              <a:srgbClr val="699EBD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E86CF99-9CBF-42B1-8E3B-8462E4B573C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6796"/>
          <a:stretch/>
        </p:blipFill>
        <p:spPr>
          <a:xfrm>
            <a:off x="466156" y="2908489"/>
            <a:ext cx="2202462" cy="2838997"/>
          </a:xfrm>
          <a:prstGeom prst="rect">
            <a:avLst/>
          </a:prstGeom>
          <a:ln>
            <a:solidFill>
              <a:srgbClr val="699EBD"/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49851A2-A0B0-418A-B386-32A34235346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5589"/>
          <a:stretch/>
        </p:blipFill>
        <p:spPr>
          <a:xfrm>
            <a:off x="3105487" y="2919030"/>
            <a:ext cx="2675477" cy="2812298"/>
          </a:xfrm>
          <a:prstGeom prst="rect">
            <a:avLst/>
          </a:prstGeom>
          <a:ln>
            <a:solidFill>
              <a:srgbClr val="699EBD"/>
            </a:solidFill>
          </a:ln>
        </p:spPr>
      </p:pic>
    </p:spTree>
    <p:extLst>
      <p:ext uri="{BB962C8B-B14F-4D97-AF65-F5344CB8AC3E}">
        <p14:creationId xmlns:p14="http://schemas.microsoft.com/office/powerpoint/2010/main" val="781151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2E4DC668-110C-4E94-9432-3DBF1733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123" y="601427"/>
            <a:ext cx="7145866" cy="778933"/>
          </a:xfrm>
        </p:spPr>
        <p:txBody>
          <a:bodyPr anchor="ctr">
            <a:normAutofit/>
          </a:bodyPr>
          <a:lstStyle/>
          <a:p>
            <a:r>
              <a:rPr lang="en-US" altLang="ko-KR" sz="3200" dirty="0">
                <a:solidFill>
                  <a:schemeClr val="tx2">
                    <a:lumMod val="75000"/>
                  </a:schemeClr>
                </a:solidFill>
              </a:rPr>
              <a:t>Main - </a:t>
            </a:r>
            <a:r>
              <a:rPr lang="ko-KR" altLang="en-US" sz="3200" dirty="0">
                <a:solidFill>
                  <a:schemeClr val="tx2">
                    <a:lumMod val="75000"/>
                  </a:schemeClr>
                </a:solidFill>
              </a:rPr>
              <a:t>소개</a:t>
            </a:r>
          </a:p>
        </p:txBody>
      </p:sp>
      <p:pic>
        <p:nvPicPr>
          <p:cNvPr id="8" name="내용 개체 틀 6">
            <a:extLst>
              <a:ext uri="{FF2B5EF4-FFF2-40B4-BE49-F238E27FC236}">
                <a16:creationId xmlns:a16="http://schemas.microsoft.com/office/drawing/2014/main" id="{1D515E50-A7F7-4B44-9D41-DD66944166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19" b="56120"/>
          <a:stretch/>
        </p:blipFill>
        <p:spPr>
          <a:xfrm>
            <a:off x="1404106" y="1592263"/>
            <a:ext cx="6586049" cy="40660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B9DF6C1-8378-47AF-928A-D2886E2F9BA9}"/>
              </a:ext>
            </a:extLst>
          </p:cNvPr>
          <p:cNvSpPr/>
          <p:nvPr/>
        </p:nvSpPr>
        <p:spPr>
          <a:xfrm>
            <a:off x="1404107" y="1592264"/>
            <a:ext cx="6586048" cy="1010818"/>
          </a:xfrm>
          <a:prstGeom prst="rect">
            <a:avLst/>
          </a:prstGeom>
          <a:solidFill>
            <a:srgbClr val="DDDDDD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CEED43-4DA3-4E19-A0D5-EEEF2D705E77}"/>
              </a:ext>
            </a:extLst>
          </p:cNvPr>
          <p:cNvSpPr/>
          <p:nvPr/>
        </p:nvSpPr>
        <p:spPr>
          <a:xfrm>
            <a:off x="1403407" y="4990933"/>
            <a:ext cx="6586048" cy="802316"/>
          </a:xfrm>
          <a:prstGeom prst="rect">
            <a:avLst/>
          </a:prstGeom>
          <a:solidFill>
            <a:srgbClr val="DDDDDD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237278-7043-452D-830A-D076887D9264}"/>
              </a:ext>
            </a:extLst>
          </p:cNvPr>
          <p:cNvSpPr/>
          <p:nvPr/>
        </p:nvSpPr>
        <p:spPr>
          <a:xfrm>
            <a:off x="1343025" y="2603082"/>
            <a:ext cx="6713539" cy="2387850"/>
          </a:xfrm>
          <a:prstGeom prst="rect">
            <a:avLst/>
          </a:prstGeom>
          <a:noFill/>
          <a:ln>
            <a:solidFill>
              <a:srgbClr val="F17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0FEF2F-53A1-42F2-8226-F8C5C4EF840C}"/>
              </a:ext>
            </a:extLst>
          </p:cNvPr>
          <p:cNvSpPr txBox="1"/>
          <p:nvPr/>
        </p:nvSpPr>
        <p:spPr>
          <a:xfrm>
            <a:off x="184727" y="5965941"/>
            <a:ext cx="12007273" cy="896981"/>
          </a:xfrm>
          <a:prstGeom prst="rect">
            <a:avLst/>
          </a:prstGeom>
          <a:solidFill>
            <a:srgbClr val="1E3746">
              <a:alpha val="60000"/>
            </a:srgbClr>
          </a:solidFill>
          <a:ln>
            <a:noFill/>
          </a:ln>
        </p:spPr>
        <p:txBody>
          <a:bodyPr wrap="square" lIns="180000" tIns="180000" rIns="180000" bIns="180000" rtlCol="0">
            <a:no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방문한 고객들에게 업체를 소개하는 글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01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2E4DC668-110C-4E94-9432-3DBF1733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123" y="601427"/>
            <a:ext cx="7145866" cy="778933"/>
          </a:xfrm>
        </p:spPr>
        <p:txBody>
          <a:bodyPr anchor="ctr">
            <a:normAutofit/>
          </a:bodyPr>
          <a:lstStyle/>
          <a:p>
            <a:r>
              <a:rPr lang="en-US" altLang="ko-KR" sz="3200" dirty="0">
                <a:solidFill>
                  <a:schemeClr val="tx2">
                    <a:lumMod val="75000"/>
                  </a:schemeClr>
                </a:solidFill>
              </a:rPr>
              <a:t>Main - </a:t>
            </a:r>
            <a:r>
              <a:rPr lang="ko-KR" altLang="en-US" sz="3200" dirty="0">
                <a:solidFill>
                  <a:schemeClr val="tx2">
                    <a:lumMod val="75000"/>
                  </a:schemeClr>
                </a:solidFill>
              </a:rPr>
              <a:t>메뉴</a:t>
            </a:r>
          </a:p>
        </p:txBody>
      </p:sp>
      <p:pic>
        <p:nvPicPr>
          <p:cNvPr id="8" name="내용 개체 틀 6">
            <a:extLst>
              <a:ext uri="{FF2B5EF4-FFF2-40B4-BE49-F238E27FC236}">
                <a16:creationId xmlns:a16="http://schemas.microsoft.com/office/drawing/2014/main" id="{1D515E50-A7F7-4B44-9D41-DD66944166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" t="27040" r="-11" b="37899"/>
          <a:stretch/>
        </p:blipFill>
        <p:spPr>
          <a:xfrm>
            <a:off x="1404106" y="1592263"/>
            <a:ext cx="6586049" cy="40660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B9DF6C1-8378-47AF-928A-D2886E2F9BA9}"/>
              </a:ext>
            </a:extLst>
          </p:cNvPr>
          <p:cNvSpPr/>
          <p:nvPr/>
        </p:nvSpPr>
        <p:spPr>
          <a:xfrm>
            <a:off x="1404107" y="1592264"/>
            <a:ext cx="6586048" cy="1010818"/>
          </a:xfrm>
          <a:prstGeom prst="rect">
            <a:avLst/>
          </a:prstGeom>
          <a:solidFill>
            <a:srgbClr val="DDDDDD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CEED43-4DA3-4E19-A0D5-EEEF2D705E77}"/>
              </a:ext>
            </a:extLst>
          </p:cNvPr>
          <p:cNvSpPr/>
          <p:nvPr/>
        </p:nvSpPr>
        <p:spPr>
          <a:xfrm>
            <a:off x="1403407" y="4990933"/>
            <a:ext cx="6586048" cy="802316"/>
          </a:xfrm>
          <a:prstGeom prst="rect">
            <a:avLst/>
          </a:prstGeom>
          <a:solidFill>
            <a:srgbClr val="DDDDDD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237278-7043-452D-830A-D076887D9264}"/>
              </a:ext>
            </a:extLst>
          </p:cNvPr>
          <p:cNvSpPr/>
          <p:nvPr/>
        </p:nvSpPr>
        <p:spPr>
          <a:xfrm>
            <a:off x="1343025" y="2603082"/>
            <a:ext cx="6713539" cy="2387850"/>
          </a:xfrm>
          <a:prstGeom prst="rect">
            <a:avLst/>
          </a:prstGeom>
          <a:noFill/>
          <a:ln>
            <a:solidFill>
              <a:srgbClr val="F17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2CABA8-EA42-400B-AED2-1EBDB7C52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2989" y="2620373"/>
            <a:ext cx="2240989" cy="2701636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258C03B-56F0-4E50-80B4-5435D05BF9A0}"/>
              </a:ext>
            </a:extLst>
          </p:cNvPr>
          <p:cNvCxnSpPr>
            <a:cxnSpLocks/>
          </p:cNvCxnSpPr>
          <p:nvPr/>
        </p:nvCxnSpPr>
        <p:spPr>
          <a:xfrm flipV="1">
            <a:off x="6650182" y="3797007"/>
            <a:ext cx="2346036" cy="839648"/>
          </a:xfrm>
          <a:prstGeom prst="straightConnector1">
            <a:avLst/>
          </a:prstGeom>
          <a:ln w="63500">
            <a:solidFill>
              <a:srgbClr val="F34B29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B5FB53F-1B0C-46A8-B329-C743DB95C4FF}"/>
              </a:ext>
            </a:extLst>
          </p:cNvPr>
          <p:cNvSpPr txBox="1"/>
          <p:nvPr/>
        </p:nvSpPr>
        <p:spPr>
          <a:xfrm>
            <a:off x="184727" y="5965941"/>
            <a:ext cx="12007273" cy="896981"/>
          </a:xfrm>
          <a:prstGeom prst="rect">
            <a:avLst/>
          </a:prstGeom>
          <a:solidFill>
            <a:srgbClr val="1E3746">
              <a:alpha val="60000"/>
            </a:srgbClr>
          </a:solidFill>
          <a:ln>
            <a:noFill/>
          </a:ln>
        </p:spPr>
        <p:txBody>
          <a:bodyPr wrap="square" lIns="180000" tIns="180000" rIns="180000" bIns="180000" rtlCol="0">
            <a:no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이번주 메뉴에 대한 이미지와 설명을 </a:t>
            </a:r>
            <a:r>
              <a:rPr lang="ko-KR" altLang="en-US" sz="1400" dirty="0" err="1">
                <a:solidFill>
                  <a:schemeClr val="bg1"/>
                </a:solidFill>
              </a:rPr>
              <a:t>볼수</a:t>
            </a:r>
            <a:r>
              <a:rPr lang="ko-KR" altLang="en-US" sz="1400" dirty="0">
                <a:solidFill>
                  <a:schemeClr val="bg1"/>
                </a:solidFill>
              </a:rPr>
              <a:t> 있도록 하고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원하는 고객에게 주문할 수 있도록 함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774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B66889FC-95C4-496B-A5AE-E160BA184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2989" y="2600325"/>
            <a:ext cx="2240989" cy="2714086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2E4DC668-110C-4E94-9432-3DBF1733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123" y="601427"/>
            <a:ext cx="7145866" cy="778933"/>
          </a:xfrm>
        </p:spPr>
        <p:txBody>
          <a:bodyPr anchor="ctr">
            <a:normAutofit/>
          </a:bodyPr>
          <a:lstStyle/>
          <a:p>
            <a:r>
              <a:rPr lang="en-US" altLang="ko-KR" sz="3200" dirty="0">
                <a:solidFill>
                  <a:schemeClr val="tx2">
                    <a:lumMod val="75000"/>
                  </a:schemeClr>
                </a:solidFill>
              </a:rPr>
              <a:t>Main - </a:t>
            </a:r>
            <a:r>
              <a:rPr lang="ko-KR" altLang="en-US" sz="3200" dirty="0">
                <a:solidFill>
                  <a:schemeClr val="tx2">
                    <a:lumMod val="75000"/>
                  </a:schemeClr>
                </a:solidFill>
              </a:rPr>
              <a:t>의견게시판</a:t>
            </a:r>
          </a:p>
        </p:txBody>
      </p:sp>
      <p:pic>
        <p:nvPicPr>
          <p:cNvPr id="8" name="내용 개체 틀 6">
            <a:extLst>
              <a:ext uri="{FF2B5EF4-FFF2-40B4-BE49-F238E27FC236}">
                <a16:creationId xmlns:a16="http://schemas.microsoft.com/office/drawing/2014/main" id="{1D515E50-A7F7-4B44-9D41-DD66944166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" t="46436" r="-11" b="18503"/>
          <a:stretch/>
        </p:blipFill>
        <p:spPr>
          <a:xfrm>
            <a:off x="1404106" y="1592263"/>
            <a:ext cx="6586049" cy="40660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B9DF6C1-8378-47AF-928A-D2886E2F9BA9}"/>
              </a:ext>
            </a:extLst>
          </p:cNvPr>
          <p:cNvSpPr/>
          <p:nvPr/>
        </p:nvSpPr>
        <p:spPr>
          <a:xfrm>
            <a:off x="1404107" y="1592264"/>
            <a:ext cx="6586048" cy="1010818"/>
          </a:xfrm>
          <a:prstGeom prst="rect">
            <a:avLst/>
          </a:prstGeom>
          <a:solidFill>
            <a:srgbClr val="DDDDDD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CEED43-4DA3-4E19-A0D5-EEEF2D705E77}"/>
              </a:ext>
            </a:extLst>
          </p:cNvPr>
          <p:cNvSpPr/>
          <p:nvPr/>
        </p:nvSpPr>
        <p:spPr>
          <a:xfrm>
            <a:off x="1403407" y="4990933"/>
            <a:ext cx="6586048" cy="802316"/>
          </a:xfrm>
          <a:prstGeom prst="rect">
            <a:avLst/>
          </a:prstGeom>
          <a:solidFill>
            <a:srgbClr val="DDDDDD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237278-7043-452D-830A-D076887D9264}"/>
              </a:ext>
            </a:extLst>
          </p:cNvPr>
          <p:cNvSpPr/>
          <p:nvPr/>
        </p:nvSpPr>
        <p:spPr>
          <a:xfrm>
            <a:off x="1343025" y="2603082"/>
            <a:ext cx="6713539" cy="2387850"/>
          </a:xfrm>
          <a:prstGeom prst="rect">
            <a:avLst/>
          </a:prstGeom>
          <a:noFill/>
          <a:ln>
            <a:solidFill>
              <a:srgbClr val="F17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A29CF10-3A7C-45C3-ACA8-F5AFC09468CD}"/>
              </a:ext>
            </a:extLst>
          </p:cNvPr>
          <p:cNvCxnSpPr>
            <a:cxnSpLocks/>
          </p:cNvCxnSpPr>
          <p:nvPr/>
        </p:nvCxnSpPr>
        <p:spPr>
          <a:xfrm flipV="1">
            <a:off x="6650182" y="3825804"/>
            <a:ext cx="2530764" cy="921687"/>
          </a:xfrm>
          <a:prstGeom prst="straightConnector1">
            <a:avLst/>
          </a:prstGeom>
          <a:ln w="63500">
            <a:solidFill>
              <a:srgbClr val="F34B29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CB0AE59-30C7-43DC-8C7C-36AAEA097CD8}"/>
              </a:ext>
            </a:extLst>
          </p:cNvPr>
          <p:cNvSpPr txBox="1"/>
          <p:nvPr/>
        </p:nvSpPr>
        <p:spPr>
          <a:xfrm>
            <a:off x="184727" y="5965941"/>
            <a:ext cx="12007273" cy="896981"/>
          </a:xfrm>
          <a:prstGeom prst="rect">
            <a:avLst/>
          </a:prstGeom>
          <a:solidFill>
            <a:srgbClr val="1E3746">
              <a:alpha val="60000"/>
            </a:srgbClr>
          </a:solidFill>
          <a:ln>
            <a:noFill/>
          </a:ln>
        </p:spPr>
        <p:txBody>
          <a:bodyPr wrap="square" lIns="180000" tIns="180000" rIns="180000" bIns="180000" rtlCol="0">
            <a:no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문의사항을 작성하고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답변이나 공지사항을 확인할 수 있는 게시판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962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2E4DC668-110C-4E94-9432-3DBF1733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123" y="601427"/>
            <a:ext cx="7145866" cy="778933"/>
          </a:xfrm>
        </p:spPr>
        <p:txBody>
          <a:bodyPr anchor="ctr">
            <a:normAutofit/>
          </a:bodyPr>
          <a:lstStyle/>
          <a:p>
            <a:r>
              <a:rPr lang="en-US" altLang="ko-KR" sz="3200" dirty="0">
                <a:solidFill>
                  <a:schemeClr val="tx2">
                    <a:lumMod val="75000"/>
                  </a:schemeClr>
                </a:solidFill>
              </a:rPr>
              <a:t>Main - </a:t>
            </a:r>
            <a:r>
              <a:rPr lang="ko-KR" altLang="en-US" sz="3200" dirty="0">
                <a:solidFill>
                  <a:schemeClr val="tx2">
                    <a:lumMod val="75000"/>
                  </a:schemeClr>
                </a:solidFill>
              </a:rPr>
              <a:t>연락처</a:t>
            </a:r>
          </a:p>
        </p:txBody>
      </p:sp>
      <p:pic>
        <p:nvPicPr>
          <p:cNvPr id="8" name="내용 개체 틀 6">
            <a:extLst>
              <a:ext uri="{FF2B5EF4-FFF2-40B4-BE49-F238E27FC236}">
                <a16:creationId xmlns:a16="http://schemas.microsoft.com/office/drawing/2014/main" id="{1D515E50-A7F7-4B44-9D41-DD66944166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" t="67235" r="-11" b="142"/>
          <a:stretch/>
        </p:blipFill>
        <p:spPr>
          <a:xfrm>
            <a:off x="1404106" y="1592263"/>
            <a:ext cx="6586049" cy="378330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B9DF6C1-8378-47AF-928A-D2886E2F9BA9}"/>
              </a:ext>
            </a:extLst>
          </p:cNvPr>
          <p:cNvSpPr/>
          <p:nvPr/>
        </p:nvSpPr>
        <p:spPr>
          <a:xfrm>
            <a:off x="1404107" y="1592264"/>
            <a:ext cx="6586048" cy="1010818"/>
          </a:xfrm>
          <a:prstGeom prst="rect">
            <a:avLst/>
          </a:prstGeom>
          <a:solidFill>
            <a:srgbClr val="DDDDDD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CEED43-4DA3-4E19-A0D5-EEEF2D705E77}"/>
              </a:ext>
            </a:extLst>
          </p:cNvPr>
          <p:cNvSpPr/>
          <p:nvPr/>
        </p:nvSpPr>
        <p:spPr>
          <a:xfrm>
            <a:off x="1409604" y="4637664"/>
            <a:ext cx="6586048" cy="802316"/>
          </a:xfrm>
          <a:prstGeom prst="rect">
            <a:avLst/>
          </a:prstGeom>
          <a:solidFill>
            <a:srgbClr val="DDDDDD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237278-7043-452D-830A-D076887D9264}"/>
              </a:ext>
            </a:extLst>
          </p:cNvPr>
          <p:cNvSpPr/>
          <p:nvPr/>
        </p:nvSpPr>
        <p:spPr>
          <a:xfrm>
            <a:off x="1343025" y="2603082"/>
            <a:ext cx="6713539" cy="2033573"/>
          </a:xfrm>
          <a:prstGeom prst="rect">
            <a:avLst/>
          </a:prstGeom>
          <a:noFill/>
          <a:ln>
            <a:solidFill>
              <a:srgbClr val="F17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EE5D5E-2EB6-407C-B5FA-8965147F1715}"/>
              </a:ext>
            </a:extLst>
          </p:cNvPr>
          <p:cNvSpPr txBox="1"/>
          <p:nvPr/>
        </p:nvSpPr>
        <p:spPr>
          <a:xfrm>
            <a:off x="184727" y="5965941"/>
            <a:ext cx="12007273" cy="896981"/>
          </a:xfrm>
          <a:prstGeom prst="rect">
            <a:avLst/>
          </a:prstGeom>
          <a:solidFill>
            <a:srgbClr val="1E3746">
              <a:alpha val="60000"/>
            </a:srgbClr>
          </a:solidFill>
          <a:ln>
            <a:noFill/>
          </a:ln>
        </p:spPr>
        <p:txBody>
          <a:bodyPr wrap="square" lIns="180000" tIns="180000" rIns="180000" bIns="180000" rtlCol="0">
            <a:noAutofit/>
          </a:bodyPr>
          <a:lstStyle/>
          <a:p>
            <a:r>
              <a:rPr lang="ko-KR" altLang="en-US" sz="1400" dirty="0" err="1">
                <a:solidFill>
                  <a:schemeClr val="bg1"/>
                </a:solidFill>
              </a:rPr>
              <a:t>아이예찬에</a:t>
            </a:r>
            <a:r>
              <a:rPr lang="ko-KR" altLang="en-US" sz="1400" dirty="0">
                <a:solidFill>
                  <a:schemeClr val="bg1"/>
                </a:solidFill>
              </a:rPr>
              <a:t> 연락할 수 있는 수단과 위치정보를 표시함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271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2E4DC668-110C-4E94-9432-3DBF1733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123" y="601427"/>
            <a:ext cx="7145866" cy="778933"/>
          </a:xfrm>
        </p:spPr>
        <p:txBody>
          <a:bodyPr anchor="ctr">
            <a:normAutofit/>
          </a:bodyPr>
          <a:lstStyle/>
          <a:p>
            <a:r>
              <a:rPr lang="en-US" altLang="ko-KR" sz="3200" dirty="0">
                <a:solidFill>
                  <a:schemeClr val="tx2">
                    <a:lumMod val="75000"/>
                  </a:schemeClr>
                </a:solidFill>
              </a:rPr>
              <a:t>Main – footer </a:t>
            </a:r>
            <a:r>
              <a:rPr lang="ko-KR" altLang="en-US" sz="3200" dirty="0">
                <a:solidFill>
                  <a:schemeClr val="tx2">
                    <a:lumMod val="75000"/>
                  </a:schemeClr>
                </a:solidFill>
              </a:rPr>
              <a:t>영역</a:t>
            </a:r>
          </a:p>
        </p:txBody>
      </p:sp>
      <p:pic>
        <p:nvPicPr>
          <p:cNvPr id="8" name="내용 개체 틀 6">
            <a:extLst>
              <a:ext uri="{FF2B5EF4-FFF2-40B4-BE49-F238E27FC236}">
                <a16:creationId xmlns:a16="http://schemas.microsoft.com/office/drawing/2014/main" id="{1D515E50-A7F7-4B44-9D41-DD66944166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516" b="-52"/>
          <a:stretch/>
        </p:blipFill>
        <p:spPr>
          <a:xfrm>
            <a:off x="1404106" y="1592264"/>
            <a:ext cx="6586049" cy="203357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B9DF6C1-8378-47AF-928A-D2886E2F9BA9}"/>
              </a:ext>
            </a:extLst>
          </p:cNvPr>
          <p:cNvSpPr/>
          <p:nvPr/>
        </p:nvSpPr>
        <p:spPr>
          <a:xfrm>
            <a:off x="1404107" y="1592264"/>
            <a:ext cx="6586048" cy="1010818"/>
          </a:xfrm>
          <a:prstGeom prst="rect">
            <a:avLst/>
          </a:prstGeom>
          <a:solidFill>
            <a:srgbClr val="DDDDDD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237278-7043-452D-830A-D076887D9264}"/>
              </a:ext>
            </a:extLst>
          </p:cNvPr>
          <p:cNvSpPr/>
          <p:nvPr/>
        </p:nvSpPr>
        <p:spPr>
          <a:xfrm>
            <a:off x="1343025" y="2603083"/>
            <a:ext cx="6713539" cy="1234660"/>
          </a:xfrm>
          <a:prstGeom prst="rect">
            <a:avLst/>
          </a:prstGeom>
          <a:noFill/>
          <a:ln>
            <a:solidFill>
              <a:srgbClr val="F17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D12D59-6C62-46FD-873E-DDBED18F82AB}"/>
              </a:ext>
            </a:extLst>
          </p:cNvPr>
          <p:cNvSpPr txBox="1"/>
          <p:nvPr/>
        </p:nvSpPr>
        <p:spPr>
          <a:xfrm>
            <a:off x="184727" y="5965941"/>
            <a:ext cx="12007273" cy="896981"/>
          </a:xfrm>
          <a:prstGeom prst="rect">
            <a:avLst/>
          </a:prstGeom>
          <a:solidFill>
            <a:srgbClr val="1E3746">
              <a:alpha val="60000"/>
            </a:srgbClr>
          </a:solidFill>
          <a:ln>
            <a:noFill/>
          </a:ln>
        </p:spPr>
        <p:txBody>
          <a:bodyPr wrap="square" lIns="180000" tIns="180000" rIns="180000" bIns="180000" rtlCol="0">
            <a:no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홈페이지 정보를 제공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637646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DD257E6BE72FA439CDA925E94396EC3" ma:contentTypeVersion="2" ma:contentTypeDescription="새 문서를 만듭니다." ma:contentTypeScope="" ma:versionID="2cb38d151cfc60415242afaa3782f91b">
  <xsd:schema xmlns:xsd="http://www.w3.org/2001/XMLSchema" xmlns:xs="http://www.w3.org/2001/XMLSchema" xmlns:p="http://schemas.microsoft.com/office/2006/metadata/properties" xmlns:ns3="29aa7e5a-e072-479a-b091-893325242bee" targetNamespace="http://schemas.microsoft.com/office/2006/metadata/properties" ma:root="true" ma:fieldsID="9adb45f8527bdec626174475d0381995" ns3:_="">
    <xsd:import namespace="29aa7e5a-e072-479a-b091-893325242be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aa7e5a-e072-479a-b091-893325242b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16825E-0A1B-46F2-AF44-A0ADD79B90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aa7e5a-e072-479a-b091-893325242b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8A20EB-9B1B-4FCA-9996-CA2CE9A8C58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BFFEDD-DF06-46AE-AF2B-830F7CC15121}">
  <ds:schemaRefs>
    <ds:schemaRef ds:uri="http://purl.org/dc/terms/"/>
    <ds:schemaRef ds:uri="http://www.w3.org/XML/1998/namespace"/>
    <ds:schemaRef ds:uri="29aa7e5a-e072-479a-b091-893325242bee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159</TotalTime>
  <Words>122</Words>
  <Application>Microsoft Office PowerPoint</Application>
  <PresentationFormat>와이드스크린</PresentationFormat>
  <Paragraphs>30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Courier New</vt:lpstr>
      <vt:lpstr>Wingdings 3</vt:lpstr>
      <vt:lpstr>줄기</vt:lpstr>
      <vt:lpstr>화면설계서 v1.0</vt:lpstr>
      <vt:lpstr>PowerPoint 프레젠테이션</vt:lpstr>
      <vt:lpstr>Main - Navigation Bar</vt:lpstr>
      <vt:lpstr>Main - 소개</vt:lpstr>
      <vt:lpstr>Main - 메뉴</vt:lpstr>
      <vt:lpstr>Main - 의견게시판</vt:lpstr>
      <vt:lpstr>Main - 연락처</vt:lpstr>
      <vt:lpstr>Main – footer 영역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화면설계서</dc:title>
  <dc:creator>김성준</dc:creator>
  <cp:lastModifiedBy>김성준</cp:lastModifiedBy>
  <cp:revision>10</cp:revision>
  <dcterms:created xsi:type="dcterms:W3CDTF">2022-02-24T05:53:34Z</dcterms:created>
  <dcterms:modified xsi:type="dcterms:W3CDTF">2022-02-27T15:59:02Z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0x0101008DD257E6BE72FA439CDA925E94396EC3</vt:lpwstr>
  </property>
</Properties>
</file>