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sldIdLst>
    <p:sldId id="256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34" userDrawn="1">
          <p15:clr>
            <a:srgbClr val="A4A3A4"/>
          </p15:clr>
        </p15:guide>
        <p15:guide id="2" pos="937" userDrawn="1">
          <p15:clr>
            <a:srgbClr val="A4A3A4"/>
          </p15:clr>
        </p15:guide>
        <p15:guide id="3" pos="4294" userDrawn="1">
          <p15:clr>
            <a:srgbClr val="A4A3A4"/>
          </p15:clr>
        </p15:guide>
        <p15:guide id="4" pos="3976" userDrawn="1">
          <p15:clr>
            <a:srgbClr val="A4A3A4"/>
          </p15:clr>
        </p15:guide>
        <p15:guide id="5" pos="7423" userDrawn="1">
          <p15:clr>
            <a:srgbClr val="A4A3A4"/>
          </p15:clr>
        </p15:guide>
        <p15:guide id="6" orient="horz" pos="958" userDrawn="1">
          <p15:clr>
            <a:srgbClr val="A4A3A4"/>
          </p15:clr>
        </p15:guide>
        <p15:guide id="7" orient="horz" pos="4201" userDrawn="1">
          <p15:clr>
            <a:srgbClr val="A4A3A4"/>
          </p15:clr>
        </p15:guide>
        <p15:guide id="8" pos="846" userDrawn="1">
          <p15:clr>
            <a:srgbClr val="A4A3A4"/>
          </p15:clr>
        </p15:guide>
        <p15:guide id="9" pos="4362" userDrawn="1">
          <p15:clr>
            <a:srgbClr val="A4A3A4"/>
          </p15:clr>
        </p15:guide>
        <p15:guide id="10" pos="3885" userDrawn="1">
          <p15:clr>
            <a:srgbClr val="A4A3A4"/>
          </p15:clr>
        </p15:guide>
        <p15:guide id="11" pos="733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53535"/>
    <a:srgbClr val="355E77"/>
    <a:srgbClr val="FF9900"/>
    <a:srgbClr val="1E3746"/>
    <a:srgbClr val="30566E"/>
    <a:srgbClr val="699EBD"/>
    <a:srgbClr val="F34B29"/>
    <a:srgbClr val="FFFFFF"/>
    <a:srgbClr val="854B27"/>
    <a:srgbClr val="F17F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7A91F54-BE0B-4A38-AF72-386F256E2839}" v="215" dt="2022-02-24T07:58:07.1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04" d="100"/>
          <a:sy n="104" d="100"/>
        </p:scale>
        <p:origin x="144" y="270"/>
      </p:cViewPr>
      <p:guideLst>
        <p:guide orient="horz" pos="1434"/>
        <p:guide pos="937"/>
        <p:guide pos="4294"/>
        <p:guide pos="3976"/>
        <p:guide pos="7423"/>
        <p:guide orient="horz" pos="958"/>
        <p:guide orient="horz" pos="4201"/>
        <p:guide pos="846"/>
        <p:guide pos="4362"/>
        <p:guide pos="3885"/>
        <p:guide pos="733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6FEB27-7392-4C7C-BDB2-B3F9F934CB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52783" y="1272396"/>
            <a:ext cx="8915399" cy="2262781"/>
          </a:xfrm>
        </p:spPr>
        <p:txBody>
          <a:bodyPr/>
          <a:lstStyle/>
          <a:p>
            <a:pPr algn="ctr"/>
            <a:r>
              <a:rPr lang="en-US" altLang="ko-KR" b="1" dirty="0"/>
              <a:t>Class </a:t>
            </a:r>
            <a:r>
              <a:rPr lang="en-US" altLang="ko-KR" b="1" dirty="0" err="1"/>
              <a:t>Diagrma</a:t>
            </a:r>
            <a:r>
              <a:rPr lang="ko-KR" altLang="en-US" b="1" dirty="0"/>
              <a:t> </a:t>
            </a:r>
            <a:r>
              <a:rPr lang="en-US" altLang="ko-KR" b="1" dirty="0"/>
              <a:t>v1.0</a:t>
            </a:r>
            <a:endParaRPr lang="ko-KR" altLang="en-US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24FE1C7-61B5-402F-9C56-7C25056FD0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70368" y="3733582"/>
            <a:ext cx="8915399" cy="1126283"/>
          </a:xfrm>
        </p:spPr>
        <p:txBody>
          <a:bodyPr>
            <a:normAutofit/>
          </a:bodyPr>
          <a:lstStyle/>
          <a:p>
            <a:pPr algn="ctr"/>
            <a:r>
              <a:rPr lang="en-US" altLang="ko-KR" sz="2800" b="1" i="1" dirty="0">
                <a:solidFill>
                  <a:srgbClr val="F17F01"/>
                </a:solidFill>
              </a:rPr>
              <a:t>‘ </a:t>
            </a:r>
            <a:r>
              <a:rPr lang="ko-KR" altLang="en-US" sz="2800" b="1" i="1" dirty="0" err="1">
                <a:solidFill>
                  <a:srgbClr val="F17F01"/>
                </a:solidFill>
              </a:rPr>
              <a:t>아이예찬</a:t>
            </a:r>
            <a:r>
              <a:rPr lang="ko-KR" altLang="en-US" sz="2800" b="1" i="1" dirty="0">
                <a:solidFill>
                  <a:srgbClr val="F17F01"/>
                </a:solidFill>
              </a:rPr>
              <a:t> </a:t>
            </a:r>
            <a:r>
              <a:rPr lang="en-US" altLang="ko-KR" sz="2800" b="1" i="1" dirty="0">
                <a:solidFill>
                  <a:srgbClr val="F17F01"/>
                </a:solidFill>
              </a:rPr>
              <a:t>‘</a:t>
            </a:r>
            <a:endParaRPr lang="ko-KR" altLang="en-US" sz="2800" b="1" i="1" dirty="0">
              <a:solidFill>
                <a:srgbClr val="F17F0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435212-D93D-4A92-A2DE-23CAEE12EC0E}"/>
              </a:ext>
            </a:extLst>
          </p:cNvPr>
          <p:cNvSpPr txBox="1"/>
          <p:nvPr/>
        </p:nvSpPr>
        <p:spPr>
          <a:xfrm>
            <a:off x="8755813" y="4753889"/>
            <a:ext cx="1915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작성자 </a:t>
            </a:r>
            <a:r>
              <a:rPr lang="en-US" altLang="ko-KR" dirty="0"/>
              <a:t>: </a:t>
            </a:r>
            <a:r>
              <a:rPr lang="ko-KR" altLang="en-US" dirty="0"/>
              <a:t>김성준</a:t>
            </a:r>
          </a:p>
        </p:txBody>
      </p:sp>
    </p:spTree>
    <p:extLst>
      <p:ext uri="{BB962C8B-B14F-4D97-AF65-F5344CB8AC3E}">
        <p14:creationId xmlns:p14="http://schemas.microsoft.com/office/powerpoint/2010/main" val="27530289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id="{85B09A89-4AB3-443F-817F-DC3DDBB276E7}"/>
              </a:ext>
            </a:extLst>
          </p:cNvPr>
          <p:cNvSpPr/>
          <p:nvPr/>
        </p:nvSpPr>
        <p:spPr>
          <a:xfrm>
            <a:off x="1348836" y="1520825"/>
            <a:ext cx="4963064" cy="5115464"/>
          </a:xfrm>
          <a:prstGeom prst="rect">
            <a:avLst/>
          </a:prstGeom>
          <a:solidFill>
            <a:srgbClr val="353535">
              <a:alpha val="1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2E4DC668-110C-4E94-9432-3DBF1733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123" y="601427"/>
            <a:ext cx="7145866" cy="778933"/>
          </a:xfrm>
        </p:spPr>
        <p:txBody>
          <a:bodyPr anchor="ctr">
            <a:normAutofit/>
          </a:bodyPr>
          <a:lstStyle/>
          <a:p>
            <a:r>
              <a:rPr lang="en-US" altLang="ko-KR" sz="3200" dirty="0"/>
              <a:t>board – presentation</a:t>
            </a:r>
            <a:endParaRPr lang="ko-KR" altLang="en-US" sz="3200" dirty="0"/>
          </a:p>
        </p:txBody>
      </p:sp>
      <p:sp>
        <p:nvSpPr>
          <p:cNvPr id="16" name="제목 1">
            <a:extLst>
              <a:ext uri="{FF2B5EF4-FFF2-40B4-BE49-F238E27FC236}">
                <a16:creationId xmlns:a16="http://schemas.microsoft.com/office/drawing/2014/main" id="{BD41886C-F586-4151-B1AB-8240972A428B}"/>
              </a:ext>
            </a:extLst>
          </p:cNvPr>
          <p:cNvSpPr txBox="1">
            <a:spLocks/>
          </p:cNvSpPr>
          <p:nvPr/>
        </p:nvSpPr>
        <p:spPr>
          <a:xfrm>
            <a:off x="1481048" y="1698469"/>
            <a:ext cx="3981450" cy="466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sz="1500" dirty="0" err="1">
                <a:solidFill>
                  <a:schemeClr val="accent1">
                    <a:lumMod val="50000"/>
                  </a:schemeClr>
                </a:solidFill>
              </a:rPr>
              <a:t>게시물을변경하다</a:t>
            </a:r>
            <a:endParaRPr lang="en-US" altLang="ko-KR" sz="15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597EB3C-B9BB-4940-B2E4-D1394243C626}"/>
              </a:ext>
            </a:extLst>
          </p:cNvPr>
          <p:cNvSpPr/>
          <p:nvPr/>
        </p:nvSpPr>
        <p:spPr>
          <a:xfrm>
            <a:off x="6805613" y="1520825"/>
            <a:ext cx="4963064" cy="5115464"/>
          </a:xfrm>
          <a:prstGeom prst="rect">
            <a:avLst/>
          </a:prstGeom>
          <a:solidFill>
            <a:srgbClr val="353535">
              <a:alpha val="1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B5BEA3E2-7A0D-4B80-A506-FFCDAAB9000F}"/>
              </a:ext>
            </a:extLst>
          </p:cNvPr>
          <p:cNvSpPr txBox="1">
            <a:spLocks/>
          </p:cNvSpPr>
          <p:nvPr/>
        </p:nvSpPr>
        <p:spPr>
          <a:xfrm>
            <a:off x="6924675" y="1698469"/>
            <a:ext cx="3981450" cy="466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sz="1500" dirty="0" err="1">
                <a:solidFill>
                  <a:schemeClr val="accent1">
                    <a:lumMod val="50000"/>
                  </a:schemeClr>
                </a:solidFill>
              </a:rPr>
              <a:t>게시물을삭제하다</a:t>
            </a:r>
            <a:endParaRPr lang="en-US" altLang="ko-KR" sz="15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F2F2844-56FF-45EC-93FF-0B498488D7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3354" y="2276475"/>
            <a:ext cx="3879810" cy="428430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74D6287-3BF3-424E-A449-54D458A064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6826" y="2276476"/>
            <a:ext cx="3526992" cy="4249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0812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id="{85B09A89-4AB3-443F-817F-DC3DDBB276E7}"/>
              </a:ext>
            </a:extLst>
          </p:cNvPr>
          <p:cNvSpPr/>
          <p:nvPr/>
        </p:nvSpPr>
        <p:spPr>
          <a:xfrm>
            <a:off x="1348836" y="1520825"/>
            <a:ext cx="10292302" cy="5115464"/>
          </a:xfrm>
          <a:prstGeom prst="rect">
            <a:avLst/>
          </a:prstGeom>
          <a:solidFill>
            <a:srgbClr val="353535">
              <a:alpha val="1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2E4DC668-110C-4E94-9432-3DBF1733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123" y="601427"/>
            <a:ext cx="7145866" cy="778933"/>
          </a:xfrm>
        </p:spPr>
        <p:txBody>
          <a:bodyPr anchor="ctr">
            <a:normAutofit/>
          </a:bodyPr>
          <a:lstStyle/>
          <a:p>
            <a:r>
              <a:rPr lang="en-US" altLang="ko-KR" sz="3200" dirty="0"/>
              <a:t>board – service</a:t>
            </a:r>
            <a:endParaRPr lang="ko-KR" altLang="en-US" sz="32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699A0CB-2A2F-41A1-9D6E-3E056C0FE7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4950" y="2276475"/>
            <a:ext cx="7762875" cy="380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2916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id="{85B09A89-4AB3-443F-817F-DC3DDBB276E7}"/>
              </a:ext>
            </a:extLst>
          </p:cNvPr>
          <p:cNvSpPr/>
          <p:nvPr/>
        </p:nvSpPr>
        <p:spPr>
          <a:xfrm>
            <a:off x="1348836" y="1520825"/>
            <a:ext cx="10292302" cy="5115464"/>
          </a:xfrm>
          <a:prstGeom prst="rect">
            <a:avLst/>
          </a:prstGeom>
          <a:solidFill>
            <a:srgbClr val="353535">
              <a:alpha val="1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2E4DC668-110C-4E94-9432-3DBF1733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123" y="601427"/>
            <a:ext cx="7145866" cy="778933"/>
          </a:xfrm>
        </p:spPr>
        <p:txBody>
          <a:bodyPr anchor="ctr">
            <a:normAutofit/>
          </a:bodyPr>
          <a:lstStyle/>
          <a:p>
            <a:r>
              <a:rPr lang="en-US" altLang="ko-KR" sz="3200" dirty="0"/>
              <a:t>board – </a:t>
            </a:r>
            <a:r>
              <a:rPr lang="en-US" altLang="ko-KR" sz="3200" dirty="0" err="1"/>
              <a:t>dataservice</a:t>
            </a:r>
            <a:endParaRPr lang="ko-KR" altLang="en-US" sz="32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63AA7D5-D502-4F80-A488-90E8C7FF3C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7488" y="1654444"/>
            <a:ext cx="7858125" cy="484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1980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id="{85B09A89-4AB3-443F-817F-DC3DDBB276E7}"/>
              </a:ext>
            </a:extLst>
          </p:cNvPr>
          <p:cNvSpPr/>
          <p:nvPr/>
        </p:nvSpPr>
        <p:spPr>
          <a:xfrm>
            <a:off x="1348836" y="1520825"/>
            <a:ext cx="10292302" cy="5115464"/>
          </a:xfrm>
          <a:prstGeom prst="rect">
            <a:avLst/>
          </a:prstGeom>
          <a:solidFill>
            <a:srgbClr val="353535">
              <a:alpha val="1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2E4DC668-110C-4E94-9432-3DBF1733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123" y="601427"/>
            <a:ext cx="7145866" cy="778933"/>
          </a:xfrm>
        </p:spPr>
        <p:txBody>
          <a:bodyPr anchor="ctr">
            <a:normAutofit/>
          </a:bodyPr>
          <a:lstStyle/>
          <a:p>
            <a:r>
              <a:rPr lang="en-US" altLang="ko-KR" sz="3200" dirty="0"/>
              <a:t>orders - common</a:t>
            </a:r>
            <a:endParaRPr lang="ko-KR" altLang="en-US" sz="32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1E36F35-B8D7-4BD8-8BF9-E7C7B1A8AD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7488" y="2276475"/>
            <a:ext cx="4781550" cy="309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4416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id="{85B09A89-4AB3-443F-817F-DC3DDBB276E7}"/>
              </a:ext>
            </a:extLst>
          </p:cNvPr>
          <p:cNvSpPr/>
          <p:nvPr/>
        </p:nvSpPr>
        <p:spPr>
          <a:xfrm>
            <a:off x="1348836" y="1520825"/>
            <a:ext cx="10292302" cy="5115464"/>
          </a:xfrm>
          <a:prstGeom prst="rect">
            <a:avLst/>
          </a:prstGeom>
          <a:solidFill>
            <a:srgbClr val="353535">
              <a:alpha val="1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2E4DC668-110C-4E94-9432-3DBF1733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123" y="601427"/>
            <a:ext cx="7145866" cy="778933"/>
          </a:xfrm>
        </p:spPr>
        <p:txBody>
          <a:bodyPr anchor="ctr">
            <a:normAutofit/>
          </a:bodyPr>
          <a:lstStyle/>
          <a:p>
            <a:r>
              <a:rPr lang="en-US" altLang="ko-KR" sz="3200" dirty="0"/>
              <a:t>orders - </a:t>
            </a:r>
            <a:r>
              <a:rPr lang="en-US" altLang="ko-KR" sz="3200" dirty="0" err="1"/>
              <a:t>dataservice</a:t>
            </a:r>
            <a:endParaRPr lang="ko-KR" altLang="en-US" sz="32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C89ECC3-DD9B-4FAC-9857-D10B57D606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7123" y="1622116"/>
            <a:ext cx="6729728" cy="494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5259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id="{85B09A89-4AB3-443F-817F-DC3DDBB276E7}"/>
              </a:ext>
            </a:extLst>
          </p:cNvPr>
          <p:cNvSpPr/>
          <p:nvPr/>
        </p:nvSpPr>
        <p:spPr>
          <a:xfrm>
            <a:off x="1348836" y="1520825"/>
            <a:ext cx="4963064" cy="5115464"/>
          </a:xfrm>
          <a:prstGeom prst="rect">
            <a:avLst/>
          </a:prstGeom>
          <a:solidFill>
            <a:srgbClr val="353535">
              <a:alpha val="1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2E4DC668-110C-4E94-9432-3DBF1733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123" y="601427"/>
            <a:ext cx="7145866" cy="778933"/>
          </a:xfrm>
        </p:spPr>
        <p:txBody>
          <a:bodyPr anchor="ctr">
            <a:normAutofit/>
          </a:bodyPr>
          <a:lstStyle/>
          <a:p>
            <a:r>
              <a:rPr lang="en-US" altLang="ko-KR" sz="3200" dirty="0"/>
              <a:t>orders – presentation</a:t>
            </a:r>
            <a:endParaRPr lang="ko-KR" altLang="en-US" sz="3200" dirty="0"/>
          </a:p>
        </p:txBody>
      </p:sp>
      <p:sp>
        <p:nvSpPr>
          <p:cNvPr id="16" name="제목 1">
            <a:extLst>
              <a:ext uri="{FF2B5EF4-FFF2-40B4-BE49-F238E27FC236}">
                <a16:creationId xmlns:a16="http://schemas.microsoft.com/office/drawing/2014/main" id="{BD41886C-F586-4151-B1AB-8240972A428B}"/>
              </a:ext>
            </a:extLst>
          </p:cNvPr>
          <p:cNvSpPr txBox="1">
            <a:spLocks/>
          </p:cNvSpPr>
          <p:nvPr/>
        </p:nvSpPr>
        <p:spPr>
          <a:xfrm>
            <a:off x="1481048" y="1698469"/>
            <a:ext cx="3981450" cy="466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sz="1500" dirty="0" err="1">
                <a:solidFill>
                  <a:schemeClr val="accent1">
                    <a:lumMod val="50000"/>
                  </a:schemeClr>
                </a:solidFill>
              </a:rPr>
              <a:t>주문서를저장하다</a:t>
            </a:r>
            <a:endParaRPr lang="en-US" altLang="ko-KR" sz="15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597EB3C-B9BB-4940-B2E4-D1394243C626}"/>
              </a:ext>
            </a:extLst>
          </p:cNvPr>
          <p:cNvSpPr/>
          <p:nvPr/>
        </p:nvSpPr>
        <p:spPr>
          <a:xfrm>
            <a:off x="6805613" y="1520825"/>
            <a:ext cx="4963064" cy="5115464"/>
          </a:xfrm>
          <a:prstGeom prst="rect">
            <a:avLst/>
          </a:prstGeom>
          <a:solidFill>
            <a:srgbClr val="353535">
              <a:alpha val="1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B5BEA3E2-7A0D-4B80-A506-FFCDAAB9000F}"/>
              </a:ext>
            </a:extLst>
          </p:cNvPr>
          <p:cNvSpPr txBox="1">
            <a:spLocks/>
          </p:cNvSpPr>
          <p:nvPr/>
        </p:nvSpPr>
        <p:spPr>
          <a:xfrm>
            <a:off x="6924675" y="1698469"/>
            <a:ext cx="3981450" cy="466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altLang="ko-KR" sz="15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80F555E-5588-4CAA-9627-E564D55D75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1048" y="2276475"/>
            <a:ext cx="3451170" cy="422937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BE08049-BE9A-4C4F-B758-4450EA886B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4675" y="2276475"/>
            <a:ext cx="3990975" cy="4295775"/>
          </a:xfrm>
          <a:prstGeom prst="rect">
            <a:avLst/>
          </a:prstGeom>
        </p:spPr>
      </p:pic>
      <p:sp>
        <p:nvSpPr>
          <p:cNvPr id="13" name="제목 1">
            <a:extLst>
              <a:ext uri="{FF2B5EF4-FFF2-40B4-BE49-F238E27FC236}">
                <a16:creationId xmlns:a16="http://schemas.microsoft.com/office/drawing/2014/main" id="{8985C71D-3FDA-4D18-91C9-1CFAF143ADD0}"/>
              </a:ext>
            </a:extLst>
          </p:cNvPr>
          <p:cNvSpPr txBox="1">
            <a:spLocks/>
          </p:cNvSpPr>
          <p:nvPr/>
        </p:nvSpPr>
        <p:spPr>
          <a:xfrm>
            <a:off x="6934200" y="1698469"/>
            <a:ext cx="3981450" cy="466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sz="1500" dirty="0" err="1">
                <a:solidFill>
                  <a:schemeClr val="accent1">
                    <a:lumMod val="50000"/>
                  </a:schemeClr>
                </a:solidFill>
              </a:rPr>
              <a:t>주문서목록을조회하다</a:t>
            </a:r>
            <a:endParaRPr lang="en-US" altLang="ko-KR" sz="15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77302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id="{85B09A89-4AB3-443F-817F-DC3DDBB276E7}"/>
              </a:ext>
            </a:extLst>
          </p:cNvPr>
          <p:cNvSpPr/>
          <p:nvPr/>
        </p:nvSpPr>
        <p:spPr>
          <a:xfrm>
            <a:off x="1348836" y="1520825"/>
            <a:ext cx="10292302" cy="5115464"/>
          </a:xfrm>
          <a:prstGeom prst="rect">
            <a:avLst/>
          </a:prstGeom>
          <a:solidFill>
            <a:srgbClr val="353535">
              <a:alpha val="1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2E4DC668-110C-4E94-9432-3DBF1733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123" y="601427"/>
            <a:ext cx="7145866" cy="778933"/>
          </a:xfrm>
        </p:spPr>
        <p:txBody>
          <a:bodyPr anchor="ctr">
            <a:normAutofit/>
          </a:bodyPr>
          <a:lstStyle/>
          <a:p>
            <a:r>
              <a:rPr lang="en-US" altLang="ko-KR" sz="3200" dirty="0"/>
              <a:t>orders – presentation</a:t>
            </a:r>
            <a:endParaRPr lang="ko-KR" altLang="en-US" sz="3200" dirty="0"/>
          </a:p>
        </p:txBody>
      </p:sp>
      <p:sp>
        <p:nvSpPr>
          <p:cNvPr id="16" name="제목 1">
            <a:extLst>
              <a:ext uri="{FF2B5EF4-FFF2-40B4-BE49-F238E27FC236}">
                <a16:creationId xmlns:a16="http://schemas.microsoft.com/office/drawing/2014/main" id="{BD41886C-F586-4151-B1AB-8240972A428B}"/>
              </a:ext>
            </a:extLst>
          </p:cNvPr>
          <p:cNvSpPr txBox="1">
            <a:spLocks/>
          </p:cNvSpPr>
          <p:nvPr/>
        </p:nvSpPr>
        <p:spPr>
          <a:xfrm>
            <a:off x="1481048" y="1698469"/>
            <a:ext cx="3981450" cy="466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sz="1500" dirty="0" err="1">
                <a:solidFill>
                  <a:schemeClr val="accent1">
                    <a:lumMod val="50000"/>
                  </a:schemeClr>
                </a:solidFill>
              </a:rPr>
              <a:t>주문서를취소하다</a:t>
            </a:r>
            <a:endParaRPr lang="en-US" altLang="ko-KR" sz="15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B5BEA3E2-7A0D-4B80-A506-FFCDAAB9000F}"/>
              </a:ext>
            </a:extLst>
          </p:cNvPr>
          <p:cNvSpPr txBox="1">
            <a:spLocks/>
          </p:cNvSpPr>
          <p:nvPr/>
        </p:nvSpPr>
        <p:spPr>
          <a:xfrm>
            <a:off x="6924675" y="1698469"/>
            <a:ext cx="3981450" cy="466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altLang="ko-KR" sz="15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8E9EF43-9508-4E27-BC07-6118FCF986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7488" y="2276475"/>
            <a:ext cx="7677150" cy="3657600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D0197A68-F36B-4A14-954D-809A26C4C0D1}"/>
              </a:ext>
            </a:extLst>
          </p:cNvPr>
          <p:cNvSpPr/>
          <p:nvPr/>
        </p:nvSpPr>
        <p:spPr>
          <a:xfrm>
            <a:off x="1501236" y="1673225"/>
            <a:ext cx="10292302" cy="5115464"/>
          </a:xfrm>
          <a:prstGeom prst="rect">
            <a:avLst/>
          </a:prstGeom>
          <a:solidFill>
            <a:srgbClr val="353535">
              <a:alpha val="1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71512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id="{85B09A89-4AB3-443F-817F-DC3DDBB276E7}"/>
              </a:ext>
            </a:extLst>
          </p:cNvPr>
          <p:cNvSpPr/>
          <p:nvPr/>
        </p:nvSpPr>
        <p:spPr>
          <a:xfrm>
            <a:off x="1348836" y="1520825"/>
            <a:ext cx="10292302" cy="5115464"/>
          </a:xfrm>
          <a:prstGeom prst="rect">
            <a:avLst/>
          </a:prstGeom>
          <a:solidFill>
            <a:srgbClr val="353535">
              <a:alpha val="1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2E4DC668-110C-4E94-9432-3DBF1733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123" y="601427"/>
            <a:ext cx="7145866" cy="778933"/>
          </a:xfrm>
        </p:spPr>
        <p:txBody>
          <a:bodyPr anchor="ctr">
            <a:normAutofit/>
          </a:bodyPr>
          <a:lstStyle/>
          <a:p>
            <a:r>
              <a:rPr lang="en-US" altLang="ko-KR" sz="3200" dirty="0"/>
              <a:t>orders – service</a:t>
            </a:r>
            <a:endParaRPr lang="ko-KR" altLang="en-US" sz="3200" dirty="0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B5BEA3E2-7A0D-4B80-A506-FFCDAAB9000F}"/>
              </a:ext>
            </a:extLst>
          </p:cNvPr>
          <p:cNvSpPr txBox="1">
            <a:spLocks/>
          </p:cNvSpPr>
          <p:nvPr/>
        </p:nvSpPr>
        <p:spPr>
          <a:xfrm>
            <a:off x="6924675" y="1698469"/>
            <a:ext cx="3981450" cy="466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altLang="ko-KR" sz="15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2B6419B-7D1B-4590-A983-7C5C9AAE73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7488" y="2003269"/>
            <a:ext cx="7753350" cy="432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265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id="{85B09A89-4AB3-443F-817F-DC3DDBB276E7}"/>
              </a:ext>
            </a:extLst>
          </p:cNvPr>
          <p:cNvSpPr/>
          <p:nvPr/>
        </p:nvSpPr>
        <p:spPr>
          <a:xfrm>
            <a:off x="1348836" y="1520825"/>
            <a:ext cx="4963064" cy="5115464"/>
          </a:xfrm>
          <a:prstGeom prst="rect">
            <a:avLst/>
          </a:prstGeom>
          <a:solidFill>
            <a:srgbClr val="353535">
              <a:alpha val="1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2E4DC668-110C-4E94-9432-3DBF1733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123" y="601427"/>
            <a:ext cx="7145866" cy="778933"/>
          </a:xfrm>
        </p:spPr>
        <p:txBody>
          <a:bodyPr anchor="ctr">
            <a:normAutofit/>
          </a:bodyPr>
          <a:lstStyle/>
          <a:p>
            <a:r>
              <a:rPr lang="en-US" altLang="ko-KR" sz="3200" dirty="0" err="1"/>
              <a:t>LoginOut</a:t>
            </a:r>
            <a:r>
              <a:rPr lang="en-US" altLang="ko-KR" sz="3200" dirty="0"/>
              <a:t> – presentation</a:t>
            </a:r>
            <a:endParaRPr lang="ko-KR" altLang="en-US" sz="3200" dirty="0"/>
          </a:p>
        </p:txBody>
      </p:sp>
      <p:sp>
        <p:nvSpPr>
          <p:cNvPr id="16" name="제목 1">
            <a:extLst>
              <a:ext uri="{FF2B5EF4-FFF2-40B4-BE49-F238E27FC236}">
                <a16:creationId xmlns:a16="http://schemas.microsoft.com/office/drawing/2014/main" id="{BD41886C-F586-4151-B1AB-8240972A428B}"/>
              </a:ext>
            </a:extLst>
          </p:cNvPr>
          <p:cNvSpPr txBox="1">
            <a:spLocks/>
          </p:cNvSpPr>
          <p:nvPr/>
        </p:nvSpPr>
        <p:spPr>
          <a:xfrm>
            <a:off x="1481048" y="1698469"/>
            <a:ext cx="3981450" cy="466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sz="1500" dirty="0">
                <a:solidFill>
                  <a:schemeClr val="accent1">
                    <a:lumMod val="50000"/>
                  </a:schemeClr>
                </a:solidFill>
              </a:rPr>
              <a:t>로그인하다</a:t>
            </a:r>
            <a:endParaRPr lang="en-US" altLang="ko-KR" sz="15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597EB3C-B9BB-4940-B2E4-D1394243C626}"/>
              </a:ext>
            </a:extLst>
          </p:cNvPr>
          <p:cNvSpPr/>
          <p:nvPr/>
        </p:nvSpPr>
        <p:spPr>
          <a:xfrm>
            <a:off x="6805613" y="1520825"/>
            <a:ext cx="4963064" cy="5115464"/>
          </a:xfrm>
          <a:prstGeom prst="rect">
            <a:avLst/>
          </a:prstGeom>
          <a:solidFill>
            <a:srgbClr val="353535">
              <a:alpha val="1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685F1B97-0364-4F3C-A50B-7ACB93FC69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7826" y="2272356"/>
            <a:ext cx="4709317" cy="3177099"/>
          </a:xfrm>
          <a:prstGeom prst="rect">
            <a:avLst/>
          </a:prstGeom>
        </p:spPr>
      </p:pic>
      <p:sp>
        <p:nvSpPr>
          <p:cNvPr id="24" name="제목 1">
            <a:extLst>
              <a:ext uri="{FF2B5EF4-FFF2-40B4-BE49-F238E27FC236}">
                <a16:creationId xmlns:a16="http://schemas.microsoft.com/office/drawing/2014/main" id="{DF14B7BA-2DD8-441C-8052-4DDC8E090BD5}"/>
              </a:ext>
            </a:extLst>
          </p:cNvPr>
          <p:cNvSpPr txBox="1">
            <a:spLocks/>
          </p:cNvSpPr>
          <p:nvPr/>
        </p:nvSpPr>
        <p:spPr>
          <a:xfrm>
            <a:off x="6937825" y="1698469"/>
            <a:ext cx="3981450" cy="466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sz="1500" dirty="0">
                <a:solidFill>
                  <a:schemeClr val="accent1">
                    <a:lumMod val="50000"/>
                  </a:schemeClr>
                </a:solidFill>
              </a:rPr>
              <a:t>로그아웃 하다</a:t>
            </a:r>
            <a:endParaRPr lang="en-US" altLang="ko-KR" sz="15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F0D313C-CDA7-4066-960E-F737D52136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7487" y="2276475"/>
            <a:ext cx="4679689" cy="3283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097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id="{85B09A89-4AB3-443F-817F-DC3DDBB276E7}"/>
              </a:ext>
            </a:extLst>
          </p:cNvPr>
          <p:cNvSpPr/>
          <p:nvPr/>
        </p:nvSpPr>
        <p:spPr>
          <a:xfrm>
            <a:off x="1348835" y="1520825"/>
            <a:ext cx="10435177" cy="5115464"/>
          </a:xfrm>
          <a:prstGeom prst="rect">
            <a:avLst/>
          </a:prstGeom>
          <a:solidFill>
            <a:srgbClr val="353535">
              <a:alpha val="1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2E4DC668-110C-4E94-9432-3DBF1733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123" y="601427"/>
            <a:ext cx="7145866" cy="778933"/>
          </a:xfrm>
        </p:spPr>
        <p:txBody>
          <a:bodyPr anchor="ctr">
            <a:normAutofit/>
          </a:bodyPr>
          <a:lstStyle/>
          <a:p>
            <a:r>
              <a:rPr lang="en-US" altLang="ko-KR" sz="3200" dirty="0" err="1"/>
              <a:t>LoginOut</a:t>
            </a:r>
            <a:r>
              <a:rPr lang="en-US" altLang="ko-KR" sz="3200" dirty="0"/>
              <a:t> – service</a:t>
            </a:r>
            <a:endParaRPr lang="ko-KR" altLang="en-US" sz="32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6F46E55-E9B3-4263-A26E-6804A5CE37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7488" y="1759238"/>
            <a:ext cx="7581900" cy="347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6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">
            <a:extLst>
              <a:ext uri="{FF2B5EF4-FFF2-40B4-BE49-F238E27FC236}">
                <a16:creationId xmlns:a16="http://schemas.microsoft.com/office/drawing/2014/main" id="{2E4DC668-110C-4E94-9432-3DBF1733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123" y="601427"/>
            <a:ext cx="7145866" cy="778933"/>
          </a:xfrm>
        </p:spPr>
        <p:txBody>
          <a:bodyPr anchor="ctr">
            <a:normAutofit/>
          </a:bodyPr>
          <a:lstStyle/>
          <a:p>
            <a:r>
              <a:rPr lang="en-US" altLang="ko-KR" sz="3200" dirty="0"/>
              <a:t>Member - presentation</a:t>
            </a:r>
            <a:endParaRPr lang="ko-KR" altLang="en-US" sz="32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597EB3C-B9BB-4940-B2E4-D1394243C626}"/>
              </a:ext>
            </a:extLst>
          </p:cNvPr>
          <p:cNvSpPr/>
          <p:nvPr/>
        </p:nvSpPr>
        <p:spPr>
          <a:xfrm>
            <a:off x="6805613" y="1520825"/>
            <a:ext cx="4963064" cy="5115464"/>
          </a:xfrm>
          <a:prstGeom prst="rect">
            <a:avLst/>
          </a:prstGeom>
          <a:solidFill>
            <a:srgbClr val="353535">
              <a:alpha val="1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제목 1">
            <a:extLst>
              <a:ext uri="{FF2B5EF4-FFF2-40B4-BE49-F238E27FC236}">
                <a16:creationId xmlns:a16="http://schemas.microsoft.com/office/drawing/2014/main" id="{DF14B7BA-2DD8-441C-8052-4DDC8E090BD5}"/>
              </a:ext>
            </a:extLst>
          </p:cNvPr>
          <p:cNvSpPr txBox="1">
            <a:spLocks/>
          </p:cNvSpPr>
          <p:nvPr/>
        </p:nvSpPr>
        <p:spPr>
          <a:xfrm>
            <a:off x="6937825" y="1698469"/>
            <a:ext cx="3981450" cy="466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sz="1500" dirty="0" err="1">
                <a:solidFill>
                  <a:schemeClr val="accent1">
                    <a:lumMod val="50000"/>
                  </a:schemeClr>
                </a:solidFill>
              </a:rPr>
              <a:t>회원정보를저장하다</a:t>
            </a:r>
            <a:endParaRPr lang="en-US" altLang="ko-KR" sz="15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402CB41-CC90-4D2B-A4FB-727B266F0B76}"/>
              </a:ext>
            </a:extLst>
          </p:cNvPr>
          <p:cNvSpPr/>
          <p:nvPr/>
        </p:nvSpPr>
        <p:spPr>
          <a:xfrm>
            <a:off x="1355276" y="1520825"/>
            <a:ext cx="4963064" cy="5115464"/>
          </a:xfrm>
          <a:prstGeom prst="rect">
            <a:avLst/>
          </a:prstGeom>
          <a:solidFill>
            <a:srgbClr val="353535">
              <a:alpha val="1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77BF754E-93AE-4F0E-8033-FFB228C9BEE2}"/>
              </a:ext>
            </a:extLst>
          </p:cNvPr>
          <p:cNvSpPr txBox="1">
            <a:spLocks/>
          </p:cNvSpPr>
          <p:nvPr/>
        </p:nvSpPr>
        <p:spPr>
          <a:xfrm>
            <a:off x="1487488" y="1698469"/>
            <a:ext cx="3981450" cy="466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sz="1500" dirty="0" err="1">
                <a:solidFill>
                  <a:schemeClr val="accent1">
                    <a:lumMod val="50000"/>
                  </a:schemeClr>
                </a:solidFill>
              </a:rPr>
              <a:t>회원자신의정보를보다</a:t>
            </a:r>
            <a:endParaRPr lang="en-US" altLang="ko-KR" sz="15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DE67DB2B-1670-4F35-9DF4-633BBDE8A8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7488" y="2276475"/>
            <a:ext cx="4543425" cy="40386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7F23C9A-0122-4B2F-8863-ECEFDD5252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3700" y="2276475"/>
            <a:ext cx="4533900" cy="391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0595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DF562252-9548-4DDF-AA08-5DDFB24DE48B}"/>
              </a:ext>
            </a:extLst>
          </p:cNvPr>
          <p:cNvSpPr/>
          <p:nvPr/>
        </p:nvSpPr>
        <p:spPr>
          <a:xfrm>
            <a:off x="7915564" y="1538470"/>
            <a:ext cx="3725574" cy="5115464"/>
          </a:xfrm>
          <a:prstGeom prst="rect">
            <a:avLst/>
          </a:prstGeom>
          <a:solidFill>
            <a:srgbClr val="353535">
              <a:alpha val="1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2E4DC668-110C-4E94-9432-3DBF1733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123" y="601427"/>
            <a:ext cx="7145866" cy="778933"/>
          </a:xfrm>
        </p:spPr>
        <p:txBody>
          <a:bodyPr anchor="ctr">
            <a:normAutofit/>
          </a:bodyPr>
          <a:lstStyle/>
          <a:p>
            <a:r>
              <a:rPr lang="en-US" altLang="ko-KR" sz="3200" dirty="0"/>
              <a:t>Member – service, </a:t>
            </a:r>
            <a:r>
              <a:rPr lang="en-US" altLang="ko-KR" sz="3200" dirty="0" err="1"/>
              <a:t>dataservice</a:t>
            </a:r>
            <a:endParaRPr lang="ko-KR" altLang="en-US" sz="32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402CB41-CC90-4D2B-A4FB-727B266F0B76}"/>
              </a:ext>
            </a:extLst>
          </p:cNvPr>
          <p:cNvSpPr/>
          <p:nvPr/>
        </p:nvSpPr>
        <p:spPr>
          <a:xfrm>
            <a:off x="536511" y="1538470"/>
            <a:ext cx="6732507" cy="5130618"/>
          </a:xfrm>
          <a:prstGeom prst="rect">
            <a:avLst/>
          </a:prstGeom>
          <a:solidFill>
            <a:srgbClr val="353535">
              <a:alpha val="1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8A4A4E5-9AE4-4108-8813-C2C162D9A9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560" y="2016395"/>
            <a:ext cx="6081407" cy="3947900"/>
          </a:xfrm>
          <a:prstGeom prst="rect">
            <a:avLst/>
          </a:prstGeom>
        </p:spPr>
      </p:pic>
      <p:sp>
        <p:nvSpPr>
          <p:cNvPr id="16" name="제목 1">
            <a:extLst>
              <a:ext uri="{FF2B5EF4-FFF2-40B4-BE49-F238E27FC236}">
                <a16:creationId xmlns:a16="http://schemas.microsoft.com/office/drawing/2014/main" id="{AA5BE800-DB64-48E0-B31A-6BA2428F49B7}"/>
              </a:ext>
            </a:extLst>
          </p:cNvPr>
          <p:cNvSpPr txBox="1">
            <a:spLocks/>
          </p:cNvSpPr>
          <p:nvPr/>
        </p:nvSpPr>
        <p:spPr>
          <a:xfrm>
            <a:off x="843268" y="1625070"/>
            <a:ext cx="3981450" cy="466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sz="1500" dirty="0">
                <a:solidFill>
                  <a:schemeClr val="accent1">
                    <a:lumMod val="50000"/>
                  </a:schemeClr>
                </a:solidFill>
              </a:rPr>
              <a:t>service</a:t>
            </a:r>
          </a:p>
        </p:txBody>
      </p:sp>
      <p:sp>
        <p:nvSpPr>
          <p:cNvPr id="17" name="제목 1">
            <a:extLst>
              <a:ext uri="{FF2B5EF4-FFF2-40B4-BE49-F238E27FC236}">
                <a16:creationId xmlns:a16="http://schemas.microsoft.com/office/drawing/2014/main" id="{CBEDD15C-6042-4E58-8DBA-36B8463CFB1C}"/>
              </a:ext>
            </a:extLst>
          </p:cNvPr>
          <p:cNvSpPr txBox="1">
            <a:spLocks/>
          </p:cNvSpPr>
          <p:nvPr/>
        </p:nvSpPr>
        <p:spPr>
          <a:xfrm>
            <a:off x="8046676" y="1571042"/>
            <a:ext cx="3981450" cy="466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sz="1500" dirty="0" err="1">
                <a:solidFill>
                  <a:schemeClr val="accent1">
                    <a:lumMod val="50000"/>
                  </a:schemeClr>
                </a:solidFill>
              </a:rPr>
              <a:t>dataservice</a:t>
            </a:r>
            <a:endParaRPr lang="en-US" altLang="ko-KR" sz="15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B1474D8-4485-4121-8973-2D56AF6F13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1818" y="2016394"/>
            <a:ext cx="3332069" cy="4541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7171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id="{85B09A89-4AB3-443F-817F-DC3DDBB276E7}"/>
              </a:ext>
            </a:extLst>
          </p:cNvPr>
          <p:cNvSpPr/>
          <p:nvPr/>
        </p:nvSpPr>
        <p:spPr>
          <a:xfrm>
            <a:off x="1348836" y="1520825"/>
            <a:ext cx="4963064" cy="5115464"/>
          </a:xfrm>
          <a:prstGeom prst="rect">
            <a:avLst/>
          </a:prstGeom>
          <a:solidFill>
            <a:srgbClr val="353535">
              <a:alpha val="1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2E4DC668-110C-4E94-9432-3DBF1733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123" y="601427"/>
            <a:ext cx="7145866" cy="778933"/>
          </a:xfrm>
        </p:spPr>
        <p:txBody>
          <a:bodyPr anchor="ctr">
            <a:normAutofit/>
          </a:bodyPr>
          <a:lstStyle/>
          <a:p>
            <a:r>
              <a:rPr lang="en-US" altLang="ko-KR" sz="3200" dirty="0"/>
              <a:t>contents – presentation</a:t>
            </a:r>
            <a:endParaRPr lang="ko-KR" altLang="en-US" sz="3200" dirty="0"/>
          </a:p>
        </p:txBody>
      </p:sp>
      <p:sp>
        <p:nvSpPr>
          <p:cNvPr id="16" name="제목 1">
            <a:extLst>
              <a:ext uri="{FF2B5EF4-FFF2-40B4-BE49-F238E27FC236}">
                <a16:creationId xmlns:a16="http://schemas.microsoft.com/office/drawing/2014/main" id="{BD41886C-F586-4151-B1AB-8240972A428B}"/>
              </a:ext>
            </a:extLst>
          </p:cNvPr>
          <p:cNvSpPr txBox="1">
            <a:spLocks/>
          </p:cNvSpPr>
          <p:nvPr/>
        </p:nvSpPr>
        <p:spPr>
          <a:xfrm>
            <a:off x="1481048" y="1698469"/>
            <a:ext cx="3981450" cy="466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sz="1500" dirty="0" err="1">
                <a:solidFill>
                  <a:schemeClr val="accent1">
                    <a:lumMod val="50000"/>
                  </a:schemeClr>
                </a:solidFill>
              </a:rPr>
              <a:t>메인페이지를보다</a:t>
            </a:r>
            <a:endParaRPr lang="en-US" altLang="ko-KR" sz="15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EAB7AD0-2321-4D8C-A17D-6BE5BDAE0A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0555" y="2272356"/>
            <a:ext cx="4619625" cy="3333750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9FE3222D-495D-4F5D-83F5-71EB90B9063A}"/>
              </a:ext>
            </a:extLst>
          </p:cNvPr>
          <p:cNvSpPr/>
          <p:nvPr/>
        </p:nvSpPr>
        <p:spPr>
          <a:xfrm>
            <a:off x="6805613" y="1520825"/>
            <a:ext cx="4963064" cy="5115464"/>
          </a:xfrm>
          <a:prstGeom prst="rect">
            <a:avLst/>
          </a:prstGeom>
          <a:solidFill>
            <a:srgbClr val="353535">
              <a:alpha val="1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70199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id="{85B09A89-4AB3-443F-817F-DC3DDBB276E7}"/>
              </a:ext>
            </a:extLst>
          </p:cNvPr>
          <p:cNvSpPr/>
          <p:nvPr/>
        </p:nvSpPr>
        <p:spPr>
          <a:xfrm>
            <a:off x="1348836" y="1520825"/>
            <a:ext cx="4963064" cy="5115464"/>
          </a:xfrm>
          <a:prstGeom prst="rect">
            <a:avLst/>
          </a:prstGeom>
          <a:solidFill>
            <a:srgbClr val="353535">
              <a:alpha val="1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2E4DC668-110C-4E94-9432-3DBF1733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123" y="601427"/>
            <a:ext cx="7145866" cy="778933"/>
          </a:xfrm>
        </p:spPr>
        <p:txBody>
          <a:bodyPr anchor="ctr">
            <a:normAutofit/>
          </a:bodyPr>
          <a:lstStyle/>
          <a:p>
            <a:r>
              <a:rPr lang="en-US" altLang="ko-KR" sz="3200" dirty="0"/>
              <a:t>board – common</a:t>
            </a:r>
            <a:endParaRPr lang="ko-KR" altLang="en-US" sz="32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A3E0CA5-C62A-4E05-9130-2208899F5A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5342" y="1751248"/>
            <a:ext cx="4174403" cy="4579382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91490CFD-ACDB-46CF-8150-080579D1CCBF}"/>
              </a:ext>
            </a:extLst>
          </p:cNvPr>
          <p:cNvSpPr/>
          <p:nvPr/>
        </p:nvSpPr>
        <p:spPr>
          <a:xfrm>
            <a:off x="6805613" y="1520825"/>
            <a:ext cx="4963064" cy="5115464"/>
          </a:xfrm>
          <a:prstGeom prst="rect">
            <a:avLst/>
          </a:prstGeom>
          <a:solidFill>
            <a:srgbClr val="353535">
              <a:alpha val="1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14923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id="{85B09A89-4AB3-443F-817F-DC3DDBB276E7}"/>
              </a:ext>
            </a:extLst>
          </p:cNvPr>
          <p:cNvSpPr/>
          <p:nvPr/>
        </p:nvSpPr>
        <p:spPr>
          <a:xfrm>
            <a:off x="1348836" y="1520825"/>
            <a:ext cx="4963064" cy="5115464"/>
          </a:xfrm>
          <a:prstGeom prst="rect">
            <a:avLst/>
          </a:prstGeom>
          <a:solidFill>
            <a:srgbClr val="353535">
              <a:alpha val="1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2E4DC668-110C-4E94-9432-3DBF1733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123" y="601427"/>
            <a:ext cx="7145866" cy="778933"/>
          </a:xfrm>
        </p:spPr>
        <p:txBody>
          <a:bodyPr anchor="ctr">
            <a:normAutofit/>
          </a:bodyPr>
          <a:lstStyle/>
          <a:p>
            <a:r>
              <a:rPr lang="en-US" altLang="ko-KR" sz="3200" dirty="0"/>
              <a:t>board – presentation</a:t>
            </a:r>
            <a:endParaRPr lang="ko-KR" altLang="en-US" sz="3200" dirty="0"/>
          </a:p>
        </p:txBody>
      </p:sp>
      <p:sp>
        <p:nvSpPr>
          <p:cNvPr id="16" name="제목 1">
            <a:extLst>
              <a:ext uri="{FF2B5EF4-FFF2-40B4-BE49-F238E27FC236}">
                <a16:creationId xmlns:a16="http://schemas.microsoft.com/office/drawing/2014/main" id="{BD41886C-F586-4151-B1AB-8240972A428B}"/>
              </a:ext>
            </a:extLst>
          </p:cNvPr>
          <p:cNvSpPr txBox="1">
            <a:spLocks/>
          </p:cNvSpPr>
          <p:nvPr/>
        </p:nvSpPr>
        <p:spPr>
          <a:xfrm>
            <a:off x="1481048" y="1698469"/>
            <a:ext cx="3981450" cy="466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sz="1500" dirty="0" err="1">
                <a:solidFill>
                  <a:schemeClr val="accent1">
                    <a:lumMod val="50000"/>
                  </a:schemeClr>
                </a:solidFill>
              </a:rPr>
              <a:t>게시물을등록하다</a:t>
            </a:r>
            <a:endParaRPr lang="en-US" altLang="ko-KR" sz="15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597EB3C-B9BB-4940-B2E4-D1394243C626}"/>
              </a:ext>
            </a:extLst>
          </p:cNvPr>
          <p:cNvSpPr/>
          <p:nvPr/>
        </p:nvSpPr>
        <p:spPr>
          <a:xfrm>
            <a:off x="6805613" y="1520825"/>
            <a:ext cx="4963064" cy="5115464"/>
          </a:xfrm>
          <a:prstGeom prst="rect">
            <a:avLst/>
          </a:prstGeom>
          <a:solidFill>
            <a:srgbClr val="353535">
              <a:alpha val="1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제목 1">
            <a:extLst>
              <a:ext uri="{FF2B5EF4-FFF2-40B4-BE49-F238E27FC236}">
                <a16:creationId xmlns:a16="http://schemas.microsoft.com/office/drawing/2014/main" id="{DF14B7BA-2DD8-441C-8052-4DDC8E090BD5}"/>
              </a:ext>
            </a:extLst>
          </p:cNvPr>
          <p:cNvSpPr txBox="1">
            <a:spLocks/>
          </p:cNvSpPr>
          <p:nvPr/>
        </p:nvSpPr>
        <p:spPr>
          <a:xfrm>
            <a:off x="6937825" y="1698469"/>
            <a:ext cx="3981450" cy="466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sz="1500" dirty="0" err="1">
                <a:solidFill>
                  <a:schemeClr val="accent1">
                    <a:lumMod val="50000"/>
                  </a:schemeClr>
                </a:solidFill>
              </a:rPr>
              <a:t>게시물목록을출력하다</a:t>
            </a:r>
            <a:endParaRPr lang="en-US" altLang="ko-KR" sz="15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2CC3B73-7394-43C6-886E-1D155E818F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7488" y="2276475"/>
            <a:ext cx="4663067" cy="336694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A928456-5508-4B4F-815A-C7E3BC18D5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7825" y="2276475"/>
            <a:ext cx="4703313" cy="4034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6435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id="{85B09A89-4AB3-443F-817F-DC3DDBB276E7}"/>
              </a:ext>
            </a:extLst>
          </p:cNvPr>
          <p:cNvSpPr/>
          <p:nvPr/>
        </p:nvSpPr>
        <p:spPr>
          <a:xfrm>
            <a:off x="1348836" y="1520825"/>
            <a:ext cx="10292302" cy="5115464"/>
          </a:xfrm>
          <a:prstGeom prst="rect">
            <a:avLst/>
          </a:prstGeom>
          <a:solidFill>
            <a:srgbClr val="353535">
              <a:alpha val="1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2E4DC668-110C-4E94-9432-3DBF1733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123" y="601427"/>
            <a:ext cx="7145866" cy="778933"/>
          </a:xfrm>
        </p:spPr>
        <p:txBody>
          <a:bodyPr anchor="ctr">
            <a:normAutofit/>
          </a:bodyPr>
          <a:lstStyle/>
          <a:p>
            <a:r>
              <a:rPr lang="en-US" altLang="ko-KR" sz="3200" dirty="0"/>
              <a:t>board – presentation</a:t>
            </a:r>
            <a:endParaRPr lang="ko-KR" altLang="en-US" sz="3200" dirty="0"/>
          </a:p>
        </p:txBody>
      </p:sp>
      <p:sp>
        <p:nvSpPr>
          <p:cNvPr id="16" name="제목 1">
            <a:extLst>
              <a:ext uri="{FF2B5EF4-FFF2-40B4-BE49-F238E27FC236}">
                <a16:creationId xmlns:a16="http://schemas.microsoft.com/office/drawing/2014/main" id="{BD41886C-F586-4151-B1AB-8240972A428B}"/>
              </a:ext>
            </a:extLst>
          </p:cNvPr>
          <p:cNvSpPr txBox="1">
            <a:spLocks/>
          </p:cNvSpPr>
          <p:nvPr/>
        </p:nvSpPr>
        <p:spPr>
          <a:xfrm>
            <a:off x="1481048" y="1698469"/>
            <a:ext cx="3981450" cy="466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sz="1500" dirty="0" err="1">
                <a:solidFill>
                  <a:schemeClr val="accent1">
                    <a:lumMod val="50000"/>
                  </a:schemeClr>
                </a:solidFill>
              </a:rPr>
              <a:t>게시물상세를출력하다</a:t>
            </a:r>
            <a:endParaRPr lang="en-US" altLang="ko-KR" sz="15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9527EC7-9CA3-43DE-87F4-DAF1529F94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1048" y="2276475"/>
            <a:ext cx="9972675" cy="405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689133"/>
      </p:ext>
    </p:extLst>
  </p:cSld>
  <p:clrMapOvr>
    <a:masterClrMapping/>
  </p:clrMapOvr>
</p:sld>
</file>

<file path=ppt/theme/theme1.xml><?xml version="1.0" encoding="utf-8"?>
<a:theme xmlns:a="http://schemas.openxmlformats.org/drawingml/2006/main" name="줄기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8DD257E6BE72FA439CDA925E94396EC3" ma:contentTypeVersion="2" ma:contentTypeDescription="새 문서를 만듭니다." ma:contentTypeScope="" ma:versionID="2cb38d151cfc60415242afaa3782f91b">
  <xsd:schema xmlns:xsd="http://www.w3.org/2001/XMLSchema" xmlns:xs="http://www.w3.org/2001/XMLSchema" xmlns:p="http://schemas.microsoft.com/office/2006/metadata/properties" xmlns:ns3="29aa7e5a-e072-479a-b091-893325242bee" targetNamespace="http://schemas.microsoft.com/office/2006/metadata/properties" ma:root="true" ma:fieldsID="9adb45f8527bdec626174475d0381995" ns3:_="">
    <xsd:import namespace="29aa7e5a-e072-479a-b091-893325242be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9aa7e5a-e072-479a-b091-893325242be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28A20EB-9B1B-4FCA-9996-CA2CE9A8C58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516825E-0A1B-46F2-AF44-A0ADD79B902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9aa7e5a-e072-479a-b091-893325242be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6BFFEDD-DF06-46AE-AF2B-830F7CC15121}">
  <ds:schemaRefs>
    <ds:schemaRef ds:uri="http://purl.org/dc/terms/"/>
    <ds:schemaRef ds:uri="http://www.w3.org/XML/1998/namespace"/>
    <ds:schemaRef ds:uri="29aa7e5a-e072-479a-b091-893325242bee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228</TotalTime>
  <Words>75</Words>
  <Application>Microsoft Office PowerPoint</Application>
  <PresentationFormat>와이드스크린</PresentationFormat>
  <Paragraphs>34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1" baseType="lpstr">
      <vt:lpstr>Arial</vt:lpstr>
      <vt:lpstr>Century Gothic</vt:lpstr>
      <vt:lpstr>Wingdings 3</vt:lpstr>
      <vt:lpstr>줄기</vt:lpstr>
      <vt:lpstr>Class Diagrma v1.0</vt:lpstr>
      <vt:lpstr>LoginOut – presentation</vt:lpstr>
      <vt:lpstr>LoginOut – service</vt:lpstr>
      <vt:lpstr>Member - presentation</vt:lpstr>
      <vt:lpstr>Member – service, dataservice</vt:lpstr>
      <vt:lpstr>contents – presentation</vt:lpstr>
      <vt:lpstr>board – common</vt:lpstr>
      <vt:lpstr>board – presentation</vt:lpstr>
      <vt:lpstr>board – presentation</vt:lpstr>
      <vt:lpstr>board – presentation</vt:lpstr>
      <vt:lpstr>board – service</vt:lpstr>
      <vt:lpstr>board – dataservice</vt:lpstr>
      <vt:lpstr>orders - common</vt:lpstr>
      <vt:lpstr>orders - dataservice</vt:lpstr>
      <vt:lpstr>orders – presentation</vt:lpstr>
      <vt:lpstr>orders – presentation</vt:lpstr>
      <vt:lpstr>orders – service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화면설계서</dc:title>
  <dc:creator>김성준</dc:creator>
  <cp:lastModifiedBy>김성준</cp:lastModifiedBy>
  <cp:revision>25</cp:revision>
  <dcterms:created xsi:type="dcterms:W3CDTF">2022-02-24T05:53:34Z</dcterms:created>
  <dcterms:modified xsi:type="dcterms:W3CDTF">2022-02-27T12:41:56Z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0x0101008DD257E6BE72FA439CDA925E94396EC3</vt:lpwstr>
  </property>
</Properties>
</file>