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5822E-7C2A-4ACF-BA6E-478B2423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3445F-2F78-4868-B510-3A7E65F3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A3316-B1A5-44F6-B717-0A406BD5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47C41-6A76-4DF1-BDBD-F2B7055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BC685-A124-4559-AFB7-3C9ADE31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5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7CA6A-190D-47C2-A992-6B85C5F9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30FD8-DD75-4F31-B61C-6A080D3A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41052-DF62-4EBF-9DAD-79AC13A1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E8D4D-B39B-4D76-9D18-A0EDE7A8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ACAE5-A798-4B24-8B2C-D85AB5C5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0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B0A62-006A-47EC-8C28-E2180ACF1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FDA1FD-F7B9-4305-8907-99152FF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0959-1DBD-4C0B-BD2F-9A414745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54586-0CE0-4697-8920-F49F42F1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97EC6-DCB6-461B-B652-41932C16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C50D-AAF0-46CF-A06D-59B04D89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818A4-50C1-4B1C-897A-E2B7E1BD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73F1F-FB0D-4A37-9610-3F8592A5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38858-DA48-4AAA-BC56-4669FDFB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AFE94-0E0A-4D05-A1A3-E6265DD1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3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24C5-03C5-4FAD-8075-39B10FF5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DAE01-05F3-4A21-9062-FF8BA826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548C9-E8BC-437D-8732-42FFC83F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6CD60-F9E1-4099-9A33-CD8ED4DB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EFC5A-EC7F-4433-96E2-091D2898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785B-518F-4798-A9B5-2ADCDEC8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3E921-322C-45F4-B97A-EF6045141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5940DD-5646-48E1-A744-9C896D4C4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95CA1-B7D9-4F1E-BA14-7ABF7F21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40A60-F9B3-4E66-BFBA-D75A329E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F2ECC-9C4A-434E-995F-275B9490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5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E1C8A-A93C-4BB4-AD0F-CFD03E96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A5839-BFF2-4E45-A46C-60DDB9EB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49014-7439-4F2E-A616-7A0609730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D7706-14B4-4F2D-86FE-C7E4F0E1E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A80996-3511-4959-8E69-0F7F80C6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C6203D-FEB2-4318-A107-24D15B1A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39446C-645D-4AEC-B0B5-40FD5DF2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1ACCF3-4009-4388-9CF7-9923D346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DFE28-71FA-47A0-A6F4-0F86F80B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78141F-12C0-400C-B913-44D7C6F7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21949-8E58-4BB1-B73C-2663FCB1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5C9150-BAF6-4E95-B90E-DDEEF9EA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1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3F7B37-C46D-4B7F-BA1A-3E0F69F2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05981-E37A-42E8-BAE1-7961B80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7F839-B4BC-409C-A5CE-070F2A71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9E108-BC16-460D-838B-D1C4FCAE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CD951-BEB6-4E05-AD21-CA9B546D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26A5D-373F-4F11-A245-45178FE0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965C2-E541-4132-ACD6-01ED03C4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BA362-2821-4772-8DF2-EC6552BE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75D62-8D28-4D25-AF15-14B43396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5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4B68-5F25-4BA9-9C27-B4FE2F37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369F9-54D9-4C47-9B6B-AC119444A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98749-FE00-4E89-83F2-E27A7818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5E6B5-EFF7-4B31-B456-8649F1F4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5BDD0-8F3C-4538-B8D6-53E209EE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A7526-B4DE-4543-8083-F8F9ED47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8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436B9-61E8-406D-AC7A-71B15E50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65C11-D310-4424-B573-3BA8E0257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FEB2C-6418-4F33-B090-1FB5F34B2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F4FE-78FA-4F59-9EC7-7866F11F0DB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6433B-FF81-4613-BF80-A3F6FE6BD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F2EC9-BDCF-444E-ACBD-F1AF6B659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1273-ADDE-4FB8-A14D-554F77FD9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4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ED27532-4B86-46A4-83F0-093CCDD9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4" y="1109339"/>
            <a:ext cx="7287642" cy="46393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BA4A6B-2EC3-4856-A7DA-CFB8877B6D21}"/>
              </a:ext>
            </a:extLst>
          </p:cNvPr>
          <p:cNvSpPr/>
          <p:nvPr/>
        </p:nvSpPr>
        <p:spPr>
          <a:xfrm>
            <a:off x="2826327" y="1034473"/>
            <a:ext cx="1126837" cy="1108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2B3DA8-5240-4382-92AF-0E1663429593}"/>
              </a:ext>
            </a:extLst>
          </p:cNvPr>
          <p:cNvSpPr/>
          <p:nvPr/>
        </p:nvSpPr>
        <p:spPr>
          <a:xfrm>
            <a:off x="7612273" y="1819921"/>
            <a:ext cx="2217527" cy="3229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393B8-40FC-4114-888D-098E2DA27CC2}"/>
              </a:ext>
            </a:extLst>
          </p:cNvPr>
          <p:cNvSpPr txBox="1"/>
          <p:nvPr/>
        </p:nvSpPr>
        <p:spPr>
          <a:xfrm>
            <a:off x="2679454" y="6278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폴더에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E1524-59A8-43EB-B993-87DF54CD01E2}"/>
              </a:ext>
            </a:extLst>
          </p:cNvPr>
          <p:cNvSpPr txBox="1"/>
          <p:nvPr/>
        </p:nvSpPr>
        <p:spPr>
          <a:xfrm>
            <a:off x="7963563" y="1394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9791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ighColl.py - C:\Users\ME\Desktop\새 폴더 (2)\HighColl.py (3.8.3rc1)">
            <a:extLst>
              <a:ext uri="{FF2B5EF4-FFF2-40B4-BE49-F238E27FC236}">
                <a16:creationId xmlns:a16="http://schemas.microsoft.com/office/drawing/2014/main" id="{B75D203B-7E68-489B-A23D-52F3D3198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t="23987" r="39535" b="54396"/>
          <a:stretch/>
        </p:blipFill>
        <p:spPr>
          <a:xfrm>
            <a:off x="4770665" y="1533235"/>
            <a:ext cx="6384257" cy="238298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17F050-6F5C-4699-A515-FAE34313A0D3}"/>
              </a:ext>
            </a:extLst>
          </p:cNvPr>
          <p:cNvCxnSpPr/>
          <p:nvPr/>
        </p:nvCxnSpPr>
        <p:spPr>
          <a:xfrm flipH="1">
            <a:off x="4448906" y="2591483"/>
            <a:ext cx="32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D771B1-2651-42C3-A665-04D538E6DBAA}"/>
              </a:ext>
            </a:extLst>
          </p:cNvPr>
          <p:cNvCxnSpPr/>
          <p:nvPr/>
        </p:nvCxnSpPr>
        <p:spPr>
          <a:xfrm flipH="1">
            <a:off x="4448905" y="3598277"/>
            <a:ext cx="32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BDCC964-0A09-4237-BF8A-B891507AE774}"/>
              </a:ext>
            </a:extLst>
          </p:cNvPr>
          <p:cNvCxnSpPr/>
          <p:nvPr/>
        </p:nvCxnSpPr>
        <p:spPr>
          <a:xfrm>
            <a:off x="4448905" y="2591483"/>
            <a:ext cx="0" cy="1006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513939-FE52-4623-80EA-CA7D67D7C993}"/>
              </a:ext>
            </a:extLst>
          </p:cNvPr>
          <p:cNvSpPr txBox="1"/>
          <p:nvPr/>
        </p:nvSpPr>
        <p:spPr>
          <a:xfrm>
            <a:off x="2406358" y="2782669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일때만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1=on</a:t>
            </a:r>
            <a:r>
              <a:rPr lang="ko-KR" altLang="en-US" dirty="0"/>
              <a:t> </a:t>
            </a:r>
            <a:r>
              <a:rPr lang="en-US" altLang="ko-KR" dirty="0"/>
              <a:t>0=off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92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ighColl.py - C:\Users\ME\Desktop\새 폴더 (2)\HighColl.py (3.8.3rc1)">
            <a:extLst>
              <a:ext uri="{FF2B5EF4-FFF2-40B4-BE49-F238E27FC236}">
                <a16:creationId xmlns:a16="http://schemas.microsoft.com/office/drawing/2014/main" id="{B75D203B-7E68-489B-A23D-52F3D3198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t="23987" r="39535" b="54396"/>
          <a:stretch/>
        </p:blipFill>
        <p:spPr>
          <a:xfrm>
            <a:off x="937221" y="1533235"/>
            <a:ext cx="6384257" cy="2382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F67D7-3CF3-480D-8EFE-E5F28FEC61F7}"/>
              </a:ext>
            </a:extLst>
          </p:cNvPr>
          <p:cNvSpPr txBox="1"/>
          <p:nvPr/>
        </p:nvSpPr>
        <p:spPr>
          <a:xfrm>
            <a:off x="7224766" y="1653543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‘’ </a:t>
            </a:r>
            <a:r>
              <a:rPr lang="ko-KR" altLang="en-US" sz="1600" dirty="0"/>
              <a:t>사이에 </a:t>
            </a:r>
            <a:r>
              <a:rPr lang="en-US" altLang="ko-KR" sz="1600" dirty="0"/>
              <a:t>id </a:t>
            </a:r>
            <a:r>
              <a:rPr lang="ko-KR" altLang="en-US" sz="1600" dirty="0"/>
              <a:t>입력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닉네임</a:t>
            </a:r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68EE0-6430-42A8-B0E9-66AAAF2D0405}"/>
              </a:ext>
            </a:extLst>
          </p:cNvPr>
          <p:cNvSpPr txBox="1"/>
          <p:nvPr/>
        </p:nvSpPr>
        <p:spPr>
          <a:xfrm>
            <a:off x="7193981" y="1967435"/>
            <a:ext cx="405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영상을 </a:t>
            </a:r>
            <a:r>
              <a:rPr lang="ko-KR" altLang="en-US" sz="1600" dirty="0" err="1"/>
              <a:t>합칠경우</a:t>
            </a:r>
            <a:r>
              <a:rPr lang="ko-KR" altLang="en-US" sz="1600" dirty="0"/>
              <a:t> </a:t>
            </a:r>
            <a:r>
              <a:rPr lang="en-US" altLang="ko-KR" sz="1600" dirty="0"/>
              <a:t>1 </a:t>
            </a:r>
            <a:r>
              <a:rPr lang="ko-KR" altLang="en-US" sz="1600" dirty="0"/>
              <a:t>다운로드만 </a:t>
            </a:r>
            <a:r>
              <a:rPr lang="ko-KR" altLang="en-US" sz="1600" dirty="0" err="1"/>
              <a:t>받을경우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A733F-8877-4E85-A54A-9F84BCF09EDE}"/>
              </a:ext>
            </a:extLst>
          </p:cNvPr>
          <p:cNvSpPr txBox="1"/>
          <p:nvPr/>
        </p:nvSpPr>
        <p:spPr>
          <a:xfrm>
            <a:off x="7224766" y="218977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진행 과정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04DDA-0952-4573-811B-AAD5A54736DB}"/>
              </a:ext>
            </a:extLst>
          </p:cNvPr>
          <p:cNvSpPr txBox="1"/>
          <p:nvPr/>
        </p:nvSpPr>
        <p:spPr>
          <a:xfrm>
            <a:off x="7193981" y="2422206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1:10~1</a:t>
            </a:r>
            <a:r>
              <a:rPr lang="ko-KR" altLang="en-US" sz="1600" dirty="0"/>
              <a:t>위 순서 </a:t>
            </a:r>
            <a:r>
              <a:rPr lang="en-US" altLang="ko-KR" sz="1600" dirty="0"/>
              <a:t>0:1~10</a:t>
            </a:r>
            <a:r>
              <a:rPr lang="ko-KR" altLang="en-US" sz="1600" dirty="0"/>
              <a:t>위 순서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22E49-B148-4298-A30D-7C62B3B12BE8}"/>
              </a:ext>
            </a:extLst>
          </p:cNvPr>
          <p:cNvSpPr txBox="1"/>
          <p:nvPr/>
        </p:nvSpPr>
        <p:spPr>
          <a:xfrm>
            <a:off x="7193981" y="271143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합칠 영상 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2848C-7414-496A-B5A9-70D6A4C8C1AF}"/>
              </a:ext>
            </a:extLst>
          </p:cNvPr>
          <p:cNvSpPr txBox="1"/>
          <p:nvPr/>
        </p:nvSpPr>
        <p:spPr>
          <a:xfrm>
            <a:off x="6305959" y="2943870"/>
            <a:ext cx="5719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장면 중간 장면 전환 </a:t>
            </a:r>
            <a:r>
              <a:rPr lang="en-US" altLang="ko-KR" sz="1600" dirty="0"/>
              <a:t>clips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transition.mp4</a:t>
            </a:r>
            <a:r>
              <a:rPr lang="ko-KR" altLang="en-US" sz="1600" dirty="0"/>
              <a:t>영상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95BEA-12A6-4217-9BFC-CF3782A86778}"/>
              </a:ext>
            </a:extLst>
          </p:cNvPr>
          <p:cNvSpPr txBox="1"/>
          <p:nvPr/>
        </p:nvSpPr>
        <p:spPr>
          <a:xfrm>
            <a:off x="6305959" y="3176304"/>
            <a:ext cx="452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인트로</a:t>
            </a:r>
            <a:r>
              <a:rPr lang="ko-KR" altLang="en-US" sz="1600" dirty="0"/>
              <a:t> 영상 </a:t>
            </a:r>
            <a:r>
              <a:rPr lang="en-US" altLang="ko-KR" sz="1600" dirty="0"/>
              <a:t>clips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intro.mp4</a:t>
            </a:r>
            <a:r>
              <a:rPr lang="ko-KR" altLang="en-US" sz="1600" dirty="0"/>
              <a:t>영상 필요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A214D-EDC9-4938-85F1-90BE5F6CD48C}"/>
              </a:ext>
            </a:extLst>
          </p:cNvPr>
          <p:cNvSpPr txBox="1"/>
          <p:nvPr/>
        </p:nvSpPr>
        <p:spPr>
          <a:xfrm>
            <a:off x="6305959" y="3429000"/>
            <a:ext cx="4868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아웃트로</a:t>
            </a:r>
            <a:r>
              <a:rPr lang="ko-KR" altLang="en-US" sz="1600" dirty="0"/>
              <a:t> 영상 </a:t>
            </a:r>
            <a:r>
              <a:rPr lang="en-US" altLang="ko-KR" sz="1600" dirty="0"/>
              <a:t>clips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outtro.mp4</a:t>
            </a:r>
            <a:r>
              <a:rPr lang="ko-KR" altLang="en-US" sz="1600" dirty="0"/>
              <a:t>영상 필요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17F050-6F5C-4699-A515-FAE34313A0D3}"/>
              </a:ext>
            </a:extLst>
          </p:cNvPr>
          <p:cNvCxnSpPr/>
          <p:nvPr/>
        </p:nvCxnSpPr>
        <p:spPr>
          <a:xfrm flipH="1">
            <a:off x="615462" y="2591483"/>
            <a:ext cx="32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D771B1-2651-42C3-A665-04D538E6DBAA}"/>
              </a:ext>
            </a:extLst>
          </p:cNvPr>
          <p:cNvCxnSpPr/>
          <p:nvPr/>
        </p:nvCxnSpPr>
        <p:spPr>
          <a:xfrm flipH="1">
            <a:off x="615461" y="3598277"/>
            <a:ext cx="32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BDCC964-0A09-4237-BF8A-B891507AE774}"/>
              </a:ext>
            </a:extLst>
          </p:cNvPr>
          <p:cNvCxnSpPr/>
          <p:nvPr/>
        </p:nvCxnSpPr>
        <p:spPr>
          <a:xfrm>
            <a:off x="615461" y="2591483"/>
            <a:ext cx="0" cy="1006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2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김승민</dc:creator>
  <cp:lastModifiedBy>김승민</cp:lastModifiedBy>
  <cp:revision>2</cp:revision>
  <dcterms:created xsi:type="dcterms:W3CDTF">2020-05-10T16:11:36Z</dcterms:created>
  <dcterms:modified xsi:type="dcterms:W3CDTF">2020-05-10T16:23:52Z</dcterms:modified>
</cp:coreProperties>
</file>