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C375B-0EFD-49ED-A2D4-C6740BE77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F78056-EE7E-4533-9CBE-EA68A6ABE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82DE5-E275-4BF9-AE16-5D1EED00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88CE4-641F-4A5F-823C-4D77B257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D615-A847-4E5A-B84A-44B6ECE7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4BA15-6315-4200-9AED-7793909E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54D8DD-B272-491C-BCF2-239CA0D7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42F0A-CD30-4862-A20E-95EA12B0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B5920-9E0C-4870-BF0D-4970F647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FAB5D-A72B-4BB4-B990-38B26CA9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6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D2D04A-99DA-4D5D-8846-9C186F5E9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96E96C-3278-4310-AF02-EA513EA3B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ACC90-5F99-475F-8723-BD27EBED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57D63-0F6C-4B24-880E-F594F705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0E067-798D-4A5B-94F5-172CEBAE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0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2BA19-03B5-4980-B968-C1C3968B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BD924-A89A-49A6-B5B7-EBE99E11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4FDE6-E77F-46A5-BDBD-8F688BD6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C9154-8D2A-4F60-8959-06630DE2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728B4-201D-4783-8FA3-F5287EF2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2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0427D-40E8-45BD-8789-5FED55DF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531F2-BED0-442D-A09B-9ADB28D1B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BF00E-925F-4414-8AF3-2ECF1DFE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8AE2C-744C-4B3A-876C-28D92B3F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E7B7A-3B7E-44B2-B936-D27FD079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3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74E10-9EBE-421C-9E17-4A99E047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FB3CB-D57C-4044-A5F6-95385125E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1122C-642A-4138-9437-E2939B8EA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D3ABF3-856C-464E-86A3-99AFE793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6F181-CBFD-4F43-9286-67B87B06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9BB9C-522F-4936-AB96-53AFA185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8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7D4B3-9814-4746-BCAE-F9B3E4E9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8CB85-6962-4336-A78E-E1C7E5CA8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BBA22-5EA7-43F5-90A5-FDE14B557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4A89C-90BD-4DCD-BD97-308E11D02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44734A-840D-41E1-97D6-6DDE71B9D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207D4A-D05C-4598-8601-CB4CDE1D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8E8F55-F7BD-4632-A7EB-6EA73C42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593465-3CE0-45C7-8C22-4A7F577D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46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0566C-050E-43FB-A075-EBB0B0D9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2449B4-826B-44E2-B106-88E9B356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E2D10-EBA6-4E54-AB04-83E835A7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1AA95-B15A-4C01-A1FE-B4F138E8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1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FC9EB0-5AEA-43F9-9C0F-B499D753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07E75D-C2E6-4844-B090-6944D622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38D061-799A-41E1-AC25-3D915936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1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4CCC2-2118-4878-9B9D-46E3C5D9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E18ED-4445-47AB-B583-37B6AFEF1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1FB423-775B-4D80-A647-B34AC51A4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352BA-4D55-44D1-BA42-0824FB00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94E37-A49C-4724-9AC8-357AA5C3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24942-93F8-4DE4-821D-5416BE5A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74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49C17-4F8F-40B3-9CCF-E2BA5676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9CF184-A21B-4F5B-8C38-1DA2A67C0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27CC84-991A-47A5-969D-CC0F16851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35491-9FD2-44FB-A924-FEEB2BC0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2997-CABA-4F98-8C7F-51120D80135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58AA6-0E2B-4350-BCDE-496D1539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59A79-A549-4BC9-99A2-01F30EB8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0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90E330-CA37-42BE-AD01-84573000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38463-480B-4151-A3EB-4D2299F2B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7E53E-7001-4BC0-A26B-39B40EA97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02997-CABA-4F98-8C7F-51120D80135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A3A4D-3BB0-4831-A209-ED1F83458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DDA2A-5184-455C-91E0-30195D6B2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C3B8D-6010-4F4F-A517-52FB8E597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9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AD2F1C4-4C48-4281-85D0-E2F1D0FF9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47"/>
          <a:stretch>
            <a:fillRect/>
          </a:stretch>
        </p:blipFill>
        <p:spPr>
          <a:xfrm>
            <a:off x="511548" y="2459442"/>
            <a:ext cx="4974336" cy="3508051"/>
          </a:xfrm>
          <a:custGeom>
            <a:avLst/>
            <a:gdLst>
              <a:gd name="connsiteX0" fmla="*/ 0 w 4974336"/>
              <a:gd name="connsiteY0" fmla="*/ 0 h 3508051"/>
              <a:gd name="connsiteX1" fmla="*/ 4974336 w 4974336"/>
              <a:gd name="connsiteY1" fmla="*/ 0 h 3508051"/>
              <a:gd name="connsiteX2" fmla="*/ 4974336 w 4974336"/>
              <a:gd name="connsiteY2" fmla="*/ 3508051 h 3508051"/>
              <a:gd name="connsiteX3" fmla="*/ 0 w 4974336"/>
              <a:gd name="connsiteY3" fmla="*/ 3508051 h 350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4336" h="3508051">
                <a:moveTo>
                  <a:pt x="0" y="0"/>
                </a:moveTo>
                <a:lnTo>
                  <a:pt x="4974336" y="0"/>
                </a:lnTo>
                <a:lnTo>
                  <a:pt x="4974336" y="3508051"/>
                </a:lnTo>
                <a:lnTo>
                  <a:pt x="0" y="3508051"/>
                </a:lnTo>
                <a:close/>
              </a:path>
            </a:pathLst>
          </a:cu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CDB4E6-42DE-4113-AB94-9A7911331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6" y="149522"/>
            <a:ext cx="5830114" cy="224821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C5B2C2-47CC-40DA-AD7B-5C8EDC8AE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86" y="4257962"/>
            <a:ext cx="4887289" cy="17663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499A817-C7D7-4486-A65D-CACE7177B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9"/>
          <a:stretch>
            <a:fillRect/>
          </a:stretch>
        </p:blipFill>
        <p:spPr>
          <a:xfrm>
            <a:off x="6951778" y="896176"/>
            <a:ext cx="4974336" cy="3317292"/>
          </a:xfrm>
          <a:custGeom>
            <a:avLst/>
            <a:gdLst>
              <a:gd name="connsiteX0" fmla="*/ 0 w 4974336"/>
              <a:gd name="connsiteY0" fmla="*/ 0 h 3317292"/>
              <a:gd name="connsiteX1" fmla="*/ 4974336 w 4974336"/>
              <a:gd name="connsiteY1" fmla="*/ 0 h 3317292"/>
              <a:gd name="connsiteX2" fmla="*/ 4974336 w 4974336"/>
              <a:gd name="connsiteY2" fmla="*/ 3317292 h 3317292"/>
              <a:gd name="connsiteX3" fmla="*/ 0 w 4974336"/>
              <a:gd name="connsiteY3" fmla="*/ 3317292 h 331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4336" h="3317292">
                <a:moveTo>
                  <a:pt x="0" y="0"/>
                </a:moveTo>
                <a:lnTo>
                  <a:pt x="4974336" y="0"/>
                </a:lnTo>
                <a:lnTo>
                  <a:pt x="4974336" y="3317292"/>
                </a:lnTo>
                <a:lnTo>
                  <a:pt x="0" y="33172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561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CA7B48-9915-4944-A86A-442423234CE9}"/>
              </a:ext>
            </a:extLst>
          </p:cNvPr>
          <p:cNvSpPr txBox="1"/>
          <p:nvPr/>
        </p:nvSpPr>
        <p:spPr>
          <a:xfrm>
            <a:off x="5039461" y="56341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클래스 다이어그램</a:t>
            </a:r>
            <a:endParaRPr lang="en-US" altLang="ko-KR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54CF4FF-6320-4767-99E4-5592068B5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76" y="1752366"/>
            <a:ext cx="4467849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5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2231EB-EA3F-41A1-8AEF-731BF6174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36" y="686027"/>
            <a:ext cx="8802328" cy="5620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55B76-E8FF-481B-A177-696B32908612}"/>
              </a:ext>
            </a:extLst>
          </p:cNvPr>
          <p:cNvSpPr txBox="1"/>
          <p:nvPr/>
        </p:nvSpPr>
        <p:spPr>
          <a:xfrm>
            <a:off x="5039460" y="24938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시퀀스 다이어그램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646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김승민</dc:creator>
  <cp:lastModifiedBy>김승민</cp:lastModifiedBy>
  <cp:revision>3</cp:revision>
  <dcterms:created xsi:type="dcterms:W3CDTF">2022-03-28T04:35:34Z</dcterms:created>
  <dcterms:modified xsi:type="dcterms:W3CDTF">2022-03-28T05:39:31Z</dcterms:modified>
</cp:coreProperties>
</file>