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5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0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7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1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3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2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1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8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40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B77BF-5EF7-44F5-9DA1-82C8516568E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FFAA-10CA-4291-A0AC-78CB63EFB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나의 계산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6" y="1204047"/>
            <a:ext cx="2238688" cy="4601217"/>
          </a:xfrm>
          <a:prstGeom prst="rect">
            <a:avLst/>
          </a:prstGeom>
        </p:spPr>
      </p:pic>
      <p:pic>
        <p:nvPicPr>
          <p:cNvPr id="3" name="그림 2" descr="나의 계산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16" y="1204046"/>
            <a:ext cx="2238688" cy="4601217"/>
          </a:xfrm>
          <a:prstGeom prst="rect">
            <a:avLst/>
          </a:prstGeom>
        </p:spPr>
      </p:pic>
      <p:pic>
        <p:nvPicPr>
          <p:cNvPr id="4" name="그림 3" descr="나의 계산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704" y="1204045"/>
            <a:ext cx="2238688" cy="4601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151" y="332656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en-US" altLang="ko-KR" dirty="0" err="1"/>
              <a:t>GetDlgItemInt</a:t>
            </a:r>
            <a:r>
              <a:rPr lang="en-US" altLang="ko-KR" dirty="0"/>
              <a:t>() </a:t>
            </a:r>
            <a:r>
              <a:rPr lang="ko-KR" altLang="en-US" dirty="0"/>
              <a:t>및 </a:t>
            </a:r>
            <a:r>
              <a:rPr lang="en-US" altLang="ko-KR" dirty="0" err="1"/>
              <a:t>SetDlgItemInt</a:t>
            </a:r>
            <a:r>
              <a:rPr lang="en-US" altLang="ko-KR" dirty="0"/>
              <a:t> </a:t>
            </a:r>
            <a:r>
              <a:rPr lang="ko-KR" altLang="en-US" dirty="0"/>
              <a:t>활용하기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08520" y="2348880"/>
            <a:ext cx="158569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두 숫자 입력</a:t>
            </a:r>
            <a:endParaRPr lang="ko-KR" altLang="en-US" sz="1600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899592" y="2204864"/>
            <a:ext cx="57757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99592" y="2687434"/>
            <a:ext cx="577578" cy="165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744" y="3861048"/>
            <a:ext cx="104227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2. + </a:t>
            </a:r>
            <a:r>
              <a:rPr lang="ko-KR" altLang="en-US" sz="1600" dirty="0" smtClean="0"/>
              <a:t>클릭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310017" y="3696856"/>
            <a:ext cx="687433" cy="333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40351" y="4314582"/>
            <a:ext cx="130837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smtClean="0"/>
              <a:t>3. </a:t>
            </a:r>
            <a:r>
              <a:rPr lang="ko-KR" altLang="en-US" sz="1600" dirty="0" smtClean="0"/>
              <a:t>출력 확인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>
          <a:xfrm flipH="1" flipV="1">
            <a:off x="7452321" y="4437113"/>
            <a:ext cx="288030" cy="46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4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85639"/>
            <a:ext cx="2619741" cy="2638793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366587"/>
            <a:ext cx="2619741" cy="2676899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409454"/>
            <a:ext cx="2591162" cy="2591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7562" y="2011665"/>
            <a:ext cx="158569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두 숫자 입력</a:t>
            </a:r>
            <a:endParaRPr lang="ko-KR" altLang="en-US" sz="1600" dirty="0"/>
          </a:p>
        </p:txBody>
      </p:sp>
      <p:cxnSp>
        <p:nvCxnSpPr>
          <p:cNvPr id="7" name="직선 화살표 연결선 6"/>
          <p:cNvCxnSpPr>
            <a:stCxn id="2" idx="0"/>
          </p:cNvCxnSpPr>
          <p:nvPr/>
        </p:nvCxnSpPr>
        <p:spPr>
          <a:xfrm flipH="1">
            <a:off x="1777414" y="2385639"/>
            <a:ext cx="1" cy="485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2069652" y="3468193"/>
            <a:ext cx="3421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55177" y="4022771"/>
            <a:ext cx="104227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2. + </a:t>
            </a:r>
            <a:r>
              <a:rPr lang="ko-KR" altLang="en-US" sz="1600" dirty="0" smtClean="0"/>
              <a:t>클릭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997450" y="3988877"/>
            <a:ext cx="343716" cy="203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39844" y="4962654"/>
            <a:ext cx="130837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smtClean="0"/>
              <a:t>3. </a:t>
            </a:r>
            <a:r>
              <a:rPr lang="ko-KR" altLang="en-US" sz="1600" dirty="0" smtClean="0"/>
              <a:t>출력 확인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>
            <a:stCxn id="11" idx="0"/>
          </p:cNvCxnSpPr>
          <p:nvPr/>
        </p:nvCxnSpPr>
        <p:spPr>
          <a:xfrm flipV="1">
            <a:off x="7694030" y="4598835"/>
            <a:ext cx="0" cy="363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411760" y="2350219"/>
            <a:ext cx="0" cy="111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2151" y="332656"/>
            <a:ext cx="778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/>
              <a:t>) </a:t>
            </a:r>
            <a:r>
              <a:rPr lang="ko-KR" altLang="en-US" dirty="0" err="1"/>
              <a:t>에디트</a:t>
            </a:r>
            <a:r>
              <a:rPr lang="ko-KR" altLang="en-US" dirty="0"/>
              <a:t> 컨트롤에 정수 변수를 추가하고</a:t>
            </a:r>
            <a:r>
              <a:rPr lang="en-US" altLang="ko-KR" dirty="0"/>
              <a:t>, </a:t>
            </a:r>
            <a:r>
              <a:rPr lang="en-US" altLang="ko-KR" dirty="0" err="1"/>
              <a:t>UpdateData</a:t>
            </a:r>
            <a:r>
              <a:rPr lang="en-US" altLang="ko-KR" dirty="0"/>
              <a:t>() </a:t>
            </a:r>
            <a:r>
              <a:rPr lang="ko-KR" altLang="en-US" dirty="0"/>
              <a:t>함수를 활용하기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8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3066192"/>
            <a:ext cx="3153649" cy="2128713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106119"/>
            <a:ext cx="3159280" cy="2123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220" y="2458047"/>
            <a:ext cx="17187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마우스 드래그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652310" y="2458463"/>
            <a:ext cx="130837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결과 확인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332656"/>
            <a:ext cx="8541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/>
              <a:t>초록색의 굵기가 </a:t>
            </a:r>
            <a:r>
              <a:rPr lang="en-US" altLang="ko-KR" dirty="0"/>
              <a:t>16</a:t>
            </a:r>
            <a:r>
              <a:rPr lang="ko-KR" altLang="en-US" dirty="0"/>
              <a:t>픽셀인 마우스 왼쪽 버튼을 누르고 글씨를 작성할 수 있는 </a:t>
            </a:r>
            <a:endParaRPr lang="en-US" altLang="ko-KR" dirty="0" smtClean="0"/>
          </a:p>
          <a:p>
            <a:r>
              <a:rPr lang="ko-KR" altLang="en-US" dirty="0" smtClean="0"/>
              <a:t>다이얼로그 </a:t>
            </a:r>
            <a:r>
              <a:rPr lang="ko-KR" altLang="en-US" dirty="0"/>
              <a:t>기반의 펜을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69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71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2019-09-16T03:18:57Z</dcterms:created>
  <dcterms:modified xsi:type="dcterms:W3CDTF">2019-09-16T03:41:07Z</dcterms:modified>
</cp:coreProperties>
</file>