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7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3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8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0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24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8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2696"/>
            <a:ext cx="5334745" cy="360095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980728"/>
            <a:ext cx="534427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9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2019-09-16T03:18:57Z</dcterms:created>
  <dcterms:modified xsi:type="dcterms:W3CDTF">2019-09-16T03:21:02Z</dcterms:modified>
</cp:coreProperties>
</file>