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004" y="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F243-E4DF-4235-9490-C299DF03B377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C816-3940-421E-9B35-435A6A173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yundai IONIQ Autonomo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9000" r="3744"/>
          <a:stretch/>
        </p:blipFill>
        <p:spPr bwMode="auto">
          <a:xfrm>
            <a:off x="-12809" y="0"/>
            <a:ext cx="6108809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yundai Motor acquires Boston Dynamics from SoftBank for almost /&gt; b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4"/>
          <a:stretch/>
        </p:blipFill>
        <p:spPr bwMode="auto">
          <a:xfrm>
            <a:off x="6770895" y="3473022"/>
            <a:ext cx="4563836" cy="32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ronerush.com/wp-content/uploads/2020/05/DJI-Matrice-300-RTK-commercial-drone-f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9" y="3421795"/>
            <a:ext cx="6108809" cy="343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G전자,로봇청소기,코드제로,R9,ThinQ,R958DA,사업자전용,무료배송,가야공구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/>
          <a:stretch/>
        </p:blipFill>
        <p:spPr bwMode="auto">
          <a:xfrm>
            <a:off x="6095999" y="0"/>
            <a:ext cx="6096001" cy="34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3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SEC2020</dc:creator>
  <cp:lastModifiedBy>SEC2020</cp:lastModifiedBy>
  <cp:revision>2</cp:revision>
  <dcterms:created xsi:type="dcterms:W3CDTF">2021-06-22T14:34:11Z</dcterms:created>
  <dcterms:modified xsi:type="dcterms:W3CDTF">2021-06-22T14:43:46Z</dcterms:modified>
</cp:coreProperties>
</file>