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66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E804-0436-4794-A2C9-BA921A02FA88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9A35A-E477-4F98-A70F-0F722EBCE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2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53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2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9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3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83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6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7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7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5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0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9A35A-E477-4F98-A70F-0F722EBCE8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83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8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589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5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8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09BFDAC-E93F-41E5-AA14-AAF40651FE80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C219B3-B24D-428D-97B5-94049291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3951" y="1314778"/>
            <a:ext cx="9960864" cy="1470025"/>
          </a:xfrm>
        </p:spPr>
        <p:txBody>
          <a:bodyPr/>
          <a:lstStyle/>
          <a:p>
            <a:pPr algn="ctr"/>
            <a:r>
              <a:rPr lang="ko-KR" altLang="en-US" dirty="0" smtClean="0"/>
              <a:t>버전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80015" y="4433533"/>
            <a:ext cx="7924800" cy="612648"/>
          </a:xfrm>
        </p:spPr>
        <p:txBody>
          <a:bodyPr/>
          <a:lstStyle/>
          <a:p>
            <a:pPr algn="r"/>
            <a:r>
              <a:rPr lang="en-US" altLang="ko-KR" dirty="0" smtClean="0"/>
              <a:t>13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김수엽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4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working copy, index, </a:t>
            </a:r>
            <a:r>
              <a:rPr lang="en-US" altLang="ko-KR" dirty="0" smtClean="0"/>
              <a:t>repository</a:t>
            </a:r>
          </a:p>
          <a:p>
            <a:pPr marL="0" indent="0">
              <a:buNone/>
            </a:pPr>
            <a:r>
              <a:rPr lang="ko-KR" altLang="en-US" dirty="0" smtClean="0"/>
              <a:t>하나의 파일을 </a:t>
            </a:r>
            <a:r>
              <a:rPr lang="ko-KR" altLang="en-US" dirty="0" err="1" smtClean="0"/>
              <a:t>수정후</a:t>
            </a:r>
            <a:r>
              <a:rPr lang="ko-KR" altLang="en-US" dirty="0" smtClean="0"/>
              <a:t> 스테이지에 올리고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다시 같은 파일을 수정하여 스테이지에 올라가지 않는 공간에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나타나게 </a:t>
            </a:r>
            <a:r>
              <a:rPr lang="ko-KR" altLang="en-US" dirty="0" err="1" smtClean="0"/>
              <a:t>한후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시 스테이지이 올라간 내용만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커밋됨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29" y="3581400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수정사항 취소하기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 내용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실수로 삭제했음을 가정</a:t>
            </a:r>
            <a:r>
              <a:rPr lang="en-US" altLang="ko-KR" dirty="0" smtClean="0"/>
              <a:t>)-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/>
              <a:t>패</a:t>
            </a:r>
            <a:r>
              <a:rPr lang="ko-KR" altLang="en-US" dirty="0" smtClean="0"/>
              <a:t>기 버튼</a:t>
            </a:r>
            <a:r>
              <a:rPr lang="en-US" altLang="ko-KR" dirty="0" smtClean="0"/>
              <a:t>-</a:t>
            </a:r>
            <a:r>
              <a:rPr lang="ko-KR" altLang="en-US" dirty="0" smtClean="0"/>
              <a:t>변경사항 패기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재확인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재확인시</a:t>
            </a:r>
            <a:r>
              <a:rPr lang="ko-KR" altLang="en-US" dirty="0" smtClean="0"/>
              <a:t> 최종 버전 관리된 것으로 파일이 복구됨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8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ko-KR" altLang="en-US" dirty="0" smtClean="0"/>
              <a:t>돌아가고자 하는 버전이 있을 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히스트리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원하는 버전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 마우스 클릭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커밋까지</a:t>
            </a:r>
            <a:r>
              <a:rPr lang="ko-KR" altLang="en-US" dirty="0" smtClean="0"/>
              <a:t> 현재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사용중인 모드</a:t>
            </a:r>
            <a:r>
              <a:rPr lang="en-US" altLang="ko-KR" dirty="0" smtClean="0"/>
              <a:t>-hard-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파일 내용 이 돌아가고자 하는 버전으로 바뀜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돌아가고자 하는 버전 이후 내용은 사라지는 단점이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72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ko-KR" altLang="en-US" dirty="0" smtClean="0"/>
              <a:t>돌아가고자 하는 버전이 있을 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히스트리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원하는 버전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 마우스 클릭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커밋까지</a:t>
            </a:r>
            <a:r>
              <a:rPr lang="ko-KR" altLang="en-US" dirty="0" smtClean="0"/>
              <a:t> 현재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사용중인 모드</a:t>
            </a:r>
            <a:r>
              <a:rPr lang="en-US" altLang="ko-KR" dirty="0" smtClean="0"/>
              <a:t>-hard-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파일 내용 이 돌아가고자 하는 버전으로 바뀜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돌아가고자 하는 버전 이후 내용이 지워지고 파일 내용도 그 버전으로 </a:t>
            </a:r>
            <a:r>
              <a:rPr lang="ko-KR" altLang="en-US" dirty="0" err="1" smtClean="0"/>
              <a:t>돌라감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-hard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mixed</a:t>
            </a:r>
            <a:r>
              <a:rPr lang="ko-KR" altLang="en-US" dirty="0" smtClean="0"/>
              <a:t>를 선택할 경우 버전은 </a:t>
            </a:r>
            <a:r>
              <a:rPr lang="ko-KR" altLang="en-US" dirty="0" err="1" smtClean="0"/>
              <a:t>지워지이만</a:t>
            </a:r>
            <a:r>
              <a:rPr lang="ko-KR" altLang="en-US" dirty="0" smtClean="0"/>
              <a:t> 파일 내용은 유지됨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99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Revert</a:t>
            </a:r>
          </a:p>
          <a:p>
            <a:pPr marL="0" indent="0">
              <a:buNone/>
            </a:pPr>
            <a:r>
              <a:rPr lang="ko-KR" altLang="en-US" dirty="0" smtClean="0"/>
              <a:t>돌아가고자 하는 버전이 있을 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히스트리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원하는 버전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 마우스 클릭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되돌리기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파일 내용 이 돌아가고자 하는 버전으로 바뀜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-Reset</a:t>
            </a:r>
            <a:r>
              <a:rPr lang="ko-KR" altLang="en-US" dirty="0" smtClean="0"/>
              <a:t>과 달리 선택한 버전 이후의 버전들이 삭제되지 않음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단계식</a:t>
            </a:r>
            <a:r>
              <a:rPr lang="ko-KR" altLang="en-US" dirty="0"/>
              <a:t>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를 하지 않으면 충돌이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04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Revert</a:t>
            </a:r>
          </a:p>
          <a:p>
            <a:pPr marL="0" indent="0">
              <a:buNone/>
            </a:pPr>
            <a:r>
              <a:rPr lang="ko-KR" altLang="en-US" dirty="0" smtClean="0"/>
              <a:t>돌아가고자 하는 버전이 있을 시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히스트리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원하는 버전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오른쪽 마우스 클릭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err="1" smtClean="0"/>
              <a:t>커밋</a:t>
            </a:r>
            <a:r>
              <a:rPr lang="ko-KR" altLang="en-US" dirty="0" smtClean="0"/>
              <a:t> 되돌리기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파일 내용 이 돌아가고자 하는 버전으로 바뀜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-Reset</a:t>
            </a:r>
            <a:r>
              <a:rPr lang="ko-KR" altLang="en-US" dirty="0" smtClean="0"/>
              <a:t>과 달리 선택한 버전 이후의 버전들이 삭제되지 않음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단계식</a:t>
            </a:r>
            <a:r>
              <a:rPr lang="ko-KR" altLang="en-US" dirty="0"/>
              <a:t> </a:t>
            </a:r>
            <a:r>
              <a:rPr lang="en-US" altLang="ko-KR" dirty="0" smtClean="0"/>
              <a:t>Revert</a:t>
            </a:r>
            <a:r>
              <a:rPr lang="ko-KR" altLang="en-US" dirty="0" smtClean="0"/>
              <a:t>를 하지 않으면 충돌이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781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프로젝트를 분기하여 멀티로 만들어 일을 진행할 수 있고 쉽게 파기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하나의 작업을 다음과 같이 나눌 수 있다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안정적인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실험적인 작업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실험적인 작업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확신할 수 없는 작업</a:t>
            </a:r>
            <a:r>
              <a:rPr lang="en-US" altLang="ko-KR" dirty="0" smtClean="0"/>
              <a:t>1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작업한 내용은 원본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자동화하여 병합하는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629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-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작성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마스터 버전 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실험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재실행후</a:t>
            </a:r>
            <a:r>
              <a:rPr lang="ko-KR" altLang="en-US" dirty="0" smtClean="0"/>
              <a:t> 변경 내용 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버전 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변경 확인</a:t>
            </a:r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7017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병합 주체의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(master)-</a:t>
            </a:r>
            <a:r>
              <a:rPr lang="ko-KR" altLang="en-US" dirty="0" smtClean="0"/>
              <a:t>병합 당하는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오른쪽 마우스 버튼 클릭</a:t>
            </a:r>
            <a:r>
              <a:rPr lang="en-US" altLang="ko-KR" dirty="0" smtClean="0"/>
              <a:t>-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OO</a:t>
            </a:r>
            <a:r>
              <a:rPr lang="ko-KR" altLang="en-US" dirty="0" smtClean="0"/>
              <a:t> 병합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확인시</a:t>
            </a:r>
            <a:r>
              <a:rPr lang="en-US" altLang="ko-KR" dirty="0"/>
              <a:t> </a:t>
            </a:r>
            <a:r>
              <a:rPr lang="en-US" altLang="ko-KR" dirty="0" smtClean="0"/>
              <a:t>merge branch ‘OO’</a:t>
            </a:r>
            <a:r>
              <a:rPr lang="ko-KR" altLang="en-US" dirty="0" smtClean="0"/>
              <a:t>버전 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149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충돌해결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충돌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동일 부분 변경 사항에서 발생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충돌 해결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동일 부분에 두 </a:t>
            </a:r>
            <a:r>
              <a:rPr lang="ko-KR" altLang="en-US" dirty="0" err="1" smtClean="0"/>
              <a:t>브렌치에서</a:t>
            </a:r>
            <a:r>
              <a:rPr lang="ko-KR" altLang="en-US" dirty="0" smtClean="0"/>
              <a:t> 버전 생성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병합시도</a:t>
            </a:r>
            <a:r>
              <a:rPr lang="en-US" altLang="ko-KR" dirty="0" smtClean="0"/>
              <a:t>-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-</a:t>
            </a:r>
            <a:r>
              <a:rPr lang="ko-KR" altLang="en-US" dirty="0" smtClean="0"/>
              <a:t>파일을 열어 확인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err="1" smtClean="0"/>
              <a:t>두부분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===……</a:t>
            </a:r>
            <a:r>
              <a:rPr lang="ko-KR" altLang="en-US" dirty="0" smtClean="0"/>
              <a:t>로 나뉘어져 있음 수동으로 수정 후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스태이지에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올라기지</a:t>
            </a:r>
            <a:r>
              <a:rPr lang="ko-KR" altLang="en-US" dirty="0" smtClean="0"/>
              <a:t> 않은 파일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오른쪽마우스 버튼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충돌해결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해결된 것으로 표시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-</a:t>
            </a:r>
            <a:r>
              <a:rPr lang="ko-KR" altLang="en-US" dirty="0" smtClean="0"/>
              <a:t>충돌과 관련된 내용이 채워져 있음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커밋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8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버전관리란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SourceTree</a:t>
            </a:r>
            <a:r>
              <a:rPr lang="ko-KR" altLang="en-US" dirty="0"/>
              <a:t>의 설치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저장소 </a:t>
            </a:r>
            <a:r>
              <a:rPr lang="ko-KR" altLang="en-US" dirty="0"/>
              <a:t>만들기 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버전 </a:t>
            </a:r>
            <a:r>
              <a:rPr lang="ko-KR" altLang="en-US" dirty="0"/>
              <a:t>만들기 </a:t>
            </a:r>
            <a:r>
              <a:rPr lang="en-US" altLang="ko-KR" dirty="0"/>
              <a:t>(commit)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되돌리기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/>
              <a:t>(branch)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원격저장소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협업하기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충돌의 </a:t>
            </a:r>
            <a:r>
              <a:rPr lang="ko-KR" altLang="en-US" dirty="0"/>
              <a:t>해결</a:t>
            </a:r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ko-KR" altLang="en-US" dirty="0" err="1" smtClean="0"/>
              <a:t>고급주제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11. </a:t>
            </a:r>
            <a:r>
              <a:rPr lang="ko-KR" altLang="en-US" dirty="0" smtClean="0"/>
              <a:t>혼자 </a:t>
            </a:r>
            <a:r>
              <a:rPr lang="ko-KR" altLang="en-US" dirty="0"/>
              <a:t>공부하기</a:t>
            </a:r>
          </a:p>
        </p:txBody>
      </p:sp>
    </p:spTree>
    <p:extLst>
      <p:ext uri="{BB962C8B-B14F-4D97-AF65-F5344CB8AC3E}">
        <p14:creationId xmlns:p14="http://schemas.microsoft.com/office/powerpoint/2010/main" val="306463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충돌의 최소화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다른 </a:t>
            </a:r>
            <a:r>
              <a:rPr lang="ko-KR" altLang="en-US" dirty="0" err="1" smtClean="0"/>
              <a:t>브렌치를</a:t>
            </a:r>
            <a:r>
              <a:rPr lang="ko-KR" altLang="en-US" dirty="0" smtClean="0"/>
              <a:t> 계속 동기화 했을 때 충돌을 최소화 할 수 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Master </a:t>
            </a:r>
            <a:r>
              <a:rPr lang="ko-KR" altLang="en-US" dirty="0" smtClean="0"/>
              <a:t>작업 진행 후</a:t>
            </a:r>
            <a:r>
              <a:rPr lang="en-US" altLang="ko-KR" dirty="0" smtClean="0"/>
              <a:t>-</a:t>
            </a:r>
            <a:r>
              <a:rPr lang="ko-KR" altLang="en-US" dirty="0" smtClean="0"/>
              <a:t>동기화할 </a:t>
            </a:r>
            <a:r>
              <a:rPr lang="ko-KR" altLang="en-US" dirty="0" err="1" smtClean="0"/>
              <a:t>브렌치를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선택한후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err="1" smtClean="0"/>
              <a:t>브렌치를</a:t>
            </a:r>
            <a:r>
              <a:rPr lang="ko-KR" altLang="en-US" dirty="0" smtClean="0"/>
              <a:t> 오른쪽 마우스 버튼 클릭</a:t>
            </a:r>
            <a:r>
              <a:rPr lang="en-US" altLang="ko-KR" dirty="0" smtClean="0"/>
              <a:t>-</a:t>
            </a:r>
            <a:r>
              <a:rPr lang="ko-KR" altLang="en-US" dirty="0" smtClean="0"/>
              <a:t>현제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마스터 병합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이러한 작업을 자주 할 시 그때 그때 작은 충돌들을 해결하여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동시다발적인 충돌을 방지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361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충돌의 최소화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주기적인 동기화로</a:t>
            </a:r>
            <a:r>
              <a:rPr lang="en-US" altLang="ko-KR" dirty="0"/>
              <a:t> </a:t>
            </a:r>
            <a:r>
              <a:rPr lang="ko-KR" altLang="en-US" dirty="0" smtClean="0"/>
              <a:t>동시다발적인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충돌을 방지하면서 추후에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작업을 병합 필요시 적은 충돌이나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충돌 없은 병합을 시도할 수 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2065972"/>
            <a:ext cx="4143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4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백업 및 협업에서 유용함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G</a:t>
            </a:r>
            <a:r>
              <a:rPr lang="en-US" altLang="ko-KR" dirty="0" err="1" smtClean="0"/>
              <a:t>ithub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가입</a:t>
            </a:r>
            <a:r>
              <a:rPr lang="en-US" altLang="ko-KR" dirty="0" smtClean="0"/>
              <a:t>-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-NEW REPOSITORY-</a:t>
            </a:r>
            <a:r>
              <a:rPr lang="ko-KR" altLang="en-US" dirty="0" smtClean="0"/>
              <a:t>저장소 생성</a:t>
            </a:r>
            <a:r>
              <a:rPr lang="en-US" altLang="ko-KR" dirty="0" smtClean="0"/>
              <a:t>-http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소스트리에</a:t>
            </a:r>
            <a:r>
              <a:rPr lang="ko-KR" altLang="en-US" dirty="0" smtClean="0"/>
              <a:t> 연결 과정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저장소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-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디폴트 원격 </a:t>
            </a:r>
            <a:r>
              <a:rPr lang="ko-KR" altLang="en-US" dirty="0" err="1" smtClean="0"/>
              <a:t>채크</a:t>
            </a:r>
            <a:r>
              <a:rPr lang="en-US" altLang="ko-KR" dirty="0" smtClean="0"/>
              <a:t>-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-ORIGIN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 smtClean="0"/>
              <a:t>-PUSH-</a:t>
            </a:r>
            <a:r>
              <a:rPr lang="ko-KR" altLang="en-US" dirty="0" smtClean="0"/>
              <a:t>업로드 할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피니쉬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새로고침</a:t>
            </a:r>
            <a:r>
              <a:rPr lang="en-US" altLang="ko-KR" dirty="0" smtClean="0"/>
              <a:t>-</a:t>
            </a:r>
            <a:r>
              <a:rPr lang="ko-KR" altLang="en-US" dirty="0" smtClean="0"/>
              <a:t>저장소 </a:t>
            </a:r>
            <a:r>
              <a:rPr lang="ko-KR" altLang="en-US" dirty="0" err="1" smtClean="0"/>
              <a:t>내용확인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333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err="1"/>
              <a:t>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동기화 하는 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새로운 버전 추가 시</a:t>
            </a:r>
            <a:r>
              <a:rPr lang="en-US" altLang="ko-KR" dirty="0" smtClean="0"/>
              <a:t>-push </a:t>
            </a:r>
            <a:r>
              <a:rPr lang="ko-KR" altLang="en-US" dirty="0" smtClean="0"/>
              <a:t>버튼에 버전의 차이 만큼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값이 나타남</a:t>
            </a:r>
            <a:r>
              <a:rPr lang="en-US" altLang="ko-KR" dirty="0" smtClean="0"/>
              <a:t>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Push-push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390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협업하기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원격 저장소에서 </a:t>
            </a:r>
            <a:r>
              <a:rPr lang="ko-KR" altLang="en-US" dirty="0" err="1" smtClean="0"/>
              <a:t>저장내용을</a:t>
            </a:r>
            <a:r>
              <a:rPr lang="ko-KR" altLang="en-US" dirty="0" smtClean="0"/>
              <a:t> 받아오기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탭 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로컬저장소가 있을 시</a:t>
            </a:r>
            <a:r>
              <a:rPr lang="en-US" altLang="ko-KR" dirty="0" smtClean="0"/>
              <a:t>)-clone-</a:t>
            </a:r>
            <a:r>
              <a:rPr lang="ko-KR" altLang="en-US" dirty="0" smtClean="0"/>
              <a:t>원격 저장소 클론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받아올 로컬 경로 설정</a:t>
            </a:r>
            <a:r>
              <a:rPr lang="en-US" altLang="ko-KR" dirty="0" smtClean="0"/>
              <a:t>-clone-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306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협업하기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원격 저장소에서 </a:t>
            </a:r>
            <a:r>
              <a:rPr lang="ko-KR" altLang="en-US" dirty="0" err="1" smtClean="0"/>
              <a:t>저장내용을</a:t>
            </a:r>
            <a:r>
              <a:rPr lang="ko-KR" altLang="en-US" dirty="0" smtClean="0"/>
              <a:t> 받아오기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탭 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로컬저장소가 있을 시</a:t>
            </a:r>
            <a:r>
              <a:rPr lang="en-US" altLang="ko-KR" dirty="0" smtClean="0"/>
              <a:t>)-clone-</a:t>
            </a:r>
            <a:r>
              <a:rPr lang="ko-KR" altLang="en-US" dirty="0" smtClean="0"/>
              <a:t>원격 저장소 클론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받아올 로컬 경로 설정</a:t>
            </a:r>
            <a:r>
              <a:rPr lang="en-US" altLang="ko-KR" dirty="0" smtClean="0"/>
              <a:t>-clone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Push &amp; pull</a:t>
            </a:r>
          </a:p>
          <a:p>
            <a:pPr marL="0" indent="0">
              <a:buNone/>
            </a:pPr>
            <a:r>
              <a:rPr lang="en-US" altLang="ko-KR" dirty="0" smtClean="0"/>
              <a:t>Push : </a:t>
            </a:r>
            <a:r>
              <a:rPr lang="ko-KR" altLang="en-US" dirty="0" smtClean="0"/>
              <a:t>로컬 저장소의 내용을 원격 저장소로 동기화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Pull : </a:t>
            </a:r>
            <a:r>
              <a:rPr lang="ko-KR" altLang="en-US" dirty="0" smtClean="0"/>
              <a:t>원격 저장소에 있는 내용을 로컬 저장소에 동기화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원격저장소보다 로컬저장소의 내용이 </a:t>
            </a:r>
            <a:r>
              <a:rPr lang="ko-KR" altLang="en-US" dirty="0" err="1" smtClean="0"/>
              <a:t>구버전이면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거부하고 로컬의 내용을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하라고 하고 로컬과 원격을 병합한다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작업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전에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을 해주는 습관을 들이는 것이 좋다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51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협업하기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충돌 해결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브런치 충돌 해결 과정과 같음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나중에 올린 사람의 소스에 충돌이 발생함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22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버전 관리란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버전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의미 있는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기능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버그 </a:t>
            </a:r>
            <a:r>
              <a:rPr lang="en-US" altLang="ko-KR" dirty="0" smtClean="0"/>
              <a:t>Fix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현실에서의 버전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.text,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1.text,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2.text</a:t>
            </a:r>
          </a:p>
          <a:p>
            <a:pPr marL="0" indent="0">
              <a:buNone/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버전관리</a:t>
            </a:r>
            <a:r>
              <a:rPr lang="ko-KR" altLang="en-US" dirty="0" smtClean="0"/>
              <a:t> </a:t>
            </a:r>
            <a:r>
              <a:rPr lang="ko-KR" altLang="en-US" dirty="0"/>
              <a:t>시스템은 소스코드의 중요한 변화들을 기록하는 행위라고 할 수 </a:t>
            </a:r>
            <a:r>
              <a:rPr lang="ko-KR" altLang="en-US" dirty="0" smtClean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이것은 어떤 문제가 발생했을 때 문제의 맥락을 파악 할 수 있도록 </a:t>
            </a:r>
            <a:r>
              <a:rPr lang="ko-KR" altLang="en-US" dirty="0" smtClean="0"/>
              <a:t>도와주고</a:t>
            </a:r>
            <a:r>
              <a:rPr lang="en-US" altLang="ko-KR" dirty="0"/>
              <a:t>, </a:t>
            </a:r>
            <a:r>
              <a:rPr lang="ko-KR" altLang="en-US" dirty="0"/>
              <a:t>변화에 실패 했을 때 과거의 상태로 쉽게 돌아갈 수 있게 해줍니다</a:t>
            </a:r>
            <a:r>
              <a:rPr lang="en-US" altLang="ko-KR" dirty="0"/>
              <a:t>. </a:t>
            </a:r>
            <a:r>
              <a:rPr lang="ko-KR" altLang="en-US" dirty="0"/>
              <a:t>결과적으로 실패에 대한 부담이 줄어들고 </a:t>
            </a:r>
            <a:r>
              <a:rPr lang="ko-KR" altLang="en-US" dirty="0" smtClean="0"/>
              <a:t>뿐만 </a:t>
            </a:r>
            <a:r>
              <a:rPr lang="ko-KR" altLang="en-US" dirty="0"/>
              <a:t>아니라 </a:t>
            </a:r>
            <a:r>
              <a:rPr lang="ko-KR" altLang="en-US" dirty="0" err="1"/>
              <a:t>버전관리는</a:t>
            </a:r>
            <a:r>
              <a:rPr lang="ko-KR" altLang="en-US" dirty="0"/>
              <a:t> 백업</a:t>
            </a:r>
            <a:r>
              <a:rPr lang="en-US" altLang="ko-KR" dirty="0"/>
              <a:t>, </a:t>
            </a:r>
            <a:r>
              <a:rPr lang="ko-KR" altLang="en-US" dirty="0"/>
              <a:t>협업과 같은 중대한 장점을 제공합니다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SourceTree</a:t>
            </a:r>
            <a:r>
              <a:rPr lang="ko-KR" altLang="en-US" dirty="0"/>
              <a:t>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저장소 만들기 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로컬 저장소</a:t>
            </a:r>
            <a:r>
              <a:rPr lang="en-US" altLang="ko-KR" dirty="0" smtClean="0"/>
              <a:t>-Create-</a:t>
            </a:r>
            <a:r>
              <a:rPr lang="ko-KR" altLang="en-US" dirty="0" smtClean="0"/>
              <a:t>프로젝트 사용 경로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이름 등등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27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버전 만들기 </a:t>
            </a:r>
            <a:r>
              <a:rPr lang="en-US" altLang="ko-KR" dirty="0"/>
              <a:t>(commit)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버전을 만들 사람 명시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누가 수정한 것인지 알기 위함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도구</a:t>
            </a:r>
            <a:r>
              <a:rPr lang="en-US" altLang="ko-KR" dirty="0"/>
              <a:t>-</a:t>
            </a:r>
            <a:r>
              <a:rPr lang="ko-KR" altLang="en-US" dirty="0"/>
              <a:t>옵션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-</a:t>
            </a:r>
            <a:r>
              <a:rPr lang="ko-KR" altLang="en-US" dirty="0"/>
              <a:t>이메일 주소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버전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만든 경로에 프로젝트 필요 파일 추가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스테이지에 올라가지 않은 파일이 나타남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 스테이지에 올림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 버전에 포함되어야 할 필요사항 기재 후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-</a:t>
            </a:r>
            <a:r>
              <a:rPr lang="ko-KR" altLang="en-US" dirty="0" smtClean="0"/>
              <a:t>첫번째 버전생성되게 됨</a:t>
            </a:r>
            <a:r>
              <a:rPr lang="en-US" altLang="ko-KR" dirty="0" smtClean="0"/>
              <a:t>-……..-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추가된 파일 수정 후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-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버전 생성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로그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탭에서 버전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561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되돌리기 필요성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프로그래밍 코드 복잡해지고 인간의 기억력은 한계가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working copy, index, </a:t>
            </a:r>
            <a:r>
              <a:rPr lang="en-US" altLang="ko-KR" dirty="0" smtClean="0"/>
              <a:t>repository</a:t>
            </a:r>
          </a:p>
          <a:p>
            <a:pPr marL="0" indent="0">
              <a:buNone/>
            </a:pPr>
            <a:r>
              <a:rPr lang="ko-KR" altLang="en-US" dirty="0" smtClean="0"/>
              <a:t>새로운 </a:t>
            </a:r>
            <a:r>
              <a:rPr lang="ko-KR" altLang="en-US" dirty="0" err="1" smtClean="0"/>
              <a:t>파일생성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and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생성파일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스테이지에 </a:t>
            </a:r>
            <a:r>
              <a:rPr lang="ko-KR" altLang="en-US" dirty="0" err="1" smtClean="0"/>
              <a:t>올라기지</a:t>
            </a:r>
            <a:r>
              <a:rPr lang="ko-KR" altLang="en-US" dirty="0" smtClean="0"/>
              <a:t> 않은 파일에  두 파일이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나타나나 표기가 다름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?</a:t>
            </a:r>
            <a:r>
              <a:rPr lang="ko-KR" altLang="en-US" dirty="0" smtClean="0"/>
              <a:t>의 경우 추적되지 않는 새로운 파일을 나타내고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버전에 추가되기 전에는 버전 관리되지 않음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…</a:t>
            </a:r>
            <a:r>
              <a:rPr lang="ko-KR" altLang="en-US" dirty="0" smtClean="0"/>
              <a:t>의 경우 기존에 </a:t>
            </a:r>
            <a:r>
              <a:rPr lang="ko-KR" altLang="en-US" dirty="0" err="1" smtClean="0"/>
              <a:t>커밋된</a:t>
            </a:r>
            <a:r>
              <a:rPr lang="ko-KR" altLang="en-US" dirty="0" smtClean="0"/>
              <a:t> 파일을 의미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복수의 파일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버전관리는</a:t>
            </a:r>
            <a:r>
              <a:rPr lang="ko-KR" altLang="en-US" dirty="0" smtClean="0"/>
              <a:t> 파일 하나가 아닌 모든 변경사항을 관리함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77" y="2182585"/>
            <a:ext cx="90691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되돌리기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working copy, index, </a:t>
            </a:r>
            <a:r>
              <a:rPr lang="en-US" altLang="ko-KR" dirty="0" smtClean="0"/>
              <a:t>repository(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부르는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공간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다시 두 파일 수정</a:t>
            </a:r>
            <a:r>
              <a:rPr lang="en-US" altLang="ko-KR" dirty="0" smtClean="0"/>
              <a:t>-</a:t>
            </a:r>
            <a:r>
              <a:rPr lang="ko-KR" altLang="en-US" dirty="0" smtClean="0"/>
              <a:t>하나만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-</a:t>
            </a:r>
          </a:p>
          <a:p>
            <a:pPr marL="0" indent="0">
              <a:buNone/>
            </a:pPr>
            <a:r>
              <a:rPr lang="ko-KR" altLang="en-US" dirty="0" smtClean="0"/>
              <a:t>스테이지에 올라가지 않은 내용은 무시되고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스테이지에 올라온 내용만 버전 관리됨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공간 존재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수정된 내용이 표시됨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통해 버전에 추가될 내용들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버전관리에</a:t>
            </a:r>
            <a:r>
              <a:rPr lang="ko-KR" altLang="en-US" dirty="0" smtClean="0"/>
              <a:t> 추가된 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5" y="3096768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78313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614</TotalTime>
  <Words>1163</Words>
  <Application>Microsoft Office PowerPoint</Application>
  <PresentationFormat>와이드스크린</PresentationFormat>
  <Paragraphs>183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버전 관리</vt:lpstr>
      <vt:lpstr>목차</vt:lpstr>
      <vt:lpstr>1. 버전 관리란?</vt:lpstr>
      <vt:lpstr>2. Git과 SourceTree의 설치</vt:lpstr>
      <vt:lpstr>3. 저장소 만들기 (init)</vt:lpstr>
      <vt:lpstr>4. 버전 만들기 (commit)</vt:lpstr>
      <vt:lpstr>5. 되돌리기</vt:lpstr>
      <vt:lpstr>5. 되돌리기</vt:lpstr>
      <vt:lpstr>5. 되돌리기</vt:lpstr>
      <vt:lpstr>5. 되돌리기</vt:lpstr>
      <vt:lpstr>5. 되돌리기</vt:lpstr>
      <vt:lpstr>5. 되돌리기</vt:lpstr>
      <vt:lpstr>5. 되돌리기</vt:lpstr>
      <vt:lpstr>5. 되돌리기</vt:lpstr>
      <vt:lpstr>5. 되돌리기</vt:lpstr>
      <vt:lpstr>6. 브랜치 (branch)</vt:lpstr>
      <vt:lpstr>6. 브랜치 (branch)</vt:lpstr>
      <vt:lpstr>6. 브랜치 (branch)</vt:lpstr>
      <vt:lpstr>6. 브랜치 (branch)</vt:lpstr>
      <vt:lpstr>6. 브랜치 (branch)</vt:lpstr>
      <vt:lpstr>6. 브랜치 (branch)</vt:lpstr>
      <vt:lpstr>7. 원격저장소</vt:lpstr>
      <vt:lpstr>7. 원격저장소</vt:lpstr>
      <vt:lpstr>8. 협업하기</vt:lpstr>
      <vt:lpstr>8. 협업하기</vt:lpstr>
      <vt:lpstr>8. 협업하기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소스 코드 관리</dc:title>
  <dc:creator>김 ㅅㅇ</dc:creator>
  <cp:lastModifiedBy>김 ㅅㅇ</cp:lastModifiedBy>
  <cp:revision>34</cp:revision>
  <dcterms:created xsi:type="dcterms:W3CDTF">2018-07-11T12:14:09Z</dcterms:created>
  <dcterms:modified xsi:type="dcterms:W3CDTF">2018-07-11T22:29:06Z</dcterms:modified>
</cp:coreProperties>
</file>