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0"/>
  </p:notesMasterIdLst>
  <p:sldIdLst>
    <p:sldId id="2455" r:id="rId3"/>
    <p:sldId id="2457" r:id="rId4"/>
    <p:sldId id="2456" r:id="rId5"/>
    <p:sldId id="758" r:id="rId6"/>
    <p:sldId id="759" r:id="rId7"/>
    <p:sldId id="261" r:id="rId8"/>
    <p:sldId id="7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="" xmlns:a16="http://schemas.microsoft.com/office/drawing/2014/main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="" xmlns:a16="http://schemas.microsoft.com/office/drawing/2014/main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31598"/>
              </p:ext>
            </p:extLst>
          </p:nvPr>
        </p:nvGraphicFramePr>
        <p:xfrm>
          <a:off x="241164" y="2004585"/>
          <a:ext cx="8651316" cy="680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지능형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모형차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자율주행 경진대회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Kudos-V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라는 지능형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모형차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동아리에 들어가서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년동안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linetracer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대회와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임베디드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SW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경진대회를 준비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전역 후 지능형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모형차에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관심이 생김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Matlab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 </a:t>
                      </a: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codewarrior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linux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이용해서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차선인식 및 직각 주차 및 평행 주차 구현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팀원은 총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명으로 대회는 총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가지의 미션이 있었는데 그 중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가지의 미션을 맡아서 수행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배우지 않은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Linux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라는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OS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사용해야 하기 때문에 직접 공부를 하고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컴공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및 전자공학 교수님들에게 찾아가며 따로 공부했음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라즈베리파이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적외선센서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등 각종 다양한 센서들을 다루기 위해 직접 논문을 찾아보며 작업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시험기간에도 대회준비를 우선시하며 밤잠을 쪼개가며 준비를 했음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최우수상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기계공학부임에도 불구하고 어떻게 그걸 해냈냐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차선인식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신호등인식 등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영상처리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부분을 좀 더 공부하여 더 좋은 결과를 받았으면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앞으로 우리나라에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ADAS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기능이 더 활발해진다면 정말 새로운 가치를 창출 할 수 있을 것이고 그 중심에 내가 있고 싶다는 생각을 했음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목표달성을 위해 현재 멀티캠퍼스에서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1184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 교육을 들으며 소프트웨어역량을 더욱 강화중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힙합공연 기획 및 진행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2017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 2019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평소 힙합음악에 관심이 많았고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직접 가사를 쓰고 내가 쓴 가사를 관객들에게 나만의 방식으로 전달해주는 것에 흥미를 느끼고 학교 내 힙합동아리에 가입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이후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홍대클럽에서의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정기공연 등 꾸준히 무대공연활동을 통해 친화력 및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리더쉽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배양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팀장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개월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개월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팀원으로 시작하다가 팀장으로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추천받아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활동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공연장을 빌리기 위해 직접 대관문의와 사전탐방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공연장을 섭외하고 각종 물품을 싼 값으로 대여하기 위해 이해관계자와의 뛰어난 협상능력을 보임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팀장으로 활동 시 팀원간의 불화가 있었지만 친구들을 화해시키기 위해 각각 따로 만나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속깊은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이야기를 나누고 서로를 이해하도록 유도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관객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 이상으로 공연은 대성공적으로 마쳤고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다음 공연에도 팀장을 하라고 추천을 해주었지만 당시 졸업예정으로 하지 못함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무대위에서의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소통뿐만 아니라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무대 아래에서의 소통을 경험하며 사람과 사람 사이에 커뮤니케이션 능력을 강화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그룹으로 프로젝트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진행시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같은 팀 뿐만 아니라 유관부서 혹은 이해관계자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와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원활한 의사소통 가능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0469"/>
              </p:ext>
            </p:extLst>
          </p:nvPr>
        </p:nvGraphicFramePr>
        <p:xfrm>
          <a:off x="241164" y="2004585"/>
          <a:ext cx="8651316" cy="513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빅데이터를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활용한 </a:t>
                      </a:r>
                      <a:r>
                        <a:rPr lang="en-US" altLang="ko-KR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IoT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 개발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(Feat.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커넥티드카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멀티캠퍼스에서 총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개월간의 교육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기존에 지능형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모형차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대회 경력과 함께 소프트웨어 역량의 근거에 힘을 싣기 위해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자동차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CAN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통신을 배우며 자동차업계에서 저의 열정과 역량을 증명하고 강화하기 위해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웹 프로젝트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안드로이드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앱개발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CAN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통신 프로젝트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하루도 빠지지 않고 참석하며 교육에 대한 열정을 표함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남들보다 일찍 출근하고 늦게 퇴근하고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따로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스터디를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하는 등 노력함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 진행 중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기존에 알던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C++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뿐만 아니라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java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언어도 배울 수 있었음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R&amp;D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목표로 하고 있었지만 추가로 소프트웨어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&amp;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웹 개발자로도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가능해보임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1313</Words>
  <Application>Microsoft Office PowerPoint</Application>
  <PresentationFormat>화면 슬라이드 쇼(4:3)</PresentationFormat>
  <Paragraphs>259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24</cp:revision>
  <dcterms:created xsi:type="dcterms:W3CDTF">2012-09-09T23:52:09Z</dcterms:created>
  <dcterms:modified xsi:type="dcterms:W3CDTF">2020-02-04T08:19:05Z</dcterms:modified>
</cp:coreProperties>
</file>