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6" r:id="rId5"/>
    <p:sldId id="258" r:id="rId6"/>
    <p:sldId id="261" r:id="rId7"/>
    <p:sldId id="262" r:id="rId8"/>
    <p:sldId id="259" r:id="rId9"/>
    <p:sldId id="264" r:id="rId10"/>
    <p:sldId id="265" r:id="rId11"/>
    <p:sldId id="271" r:id="rId12"/>
    <p:sldId id="267" r:id="rId13"/>
    <p:sldId id="268" r:id="rId14"/>
    <p:sldId id="270" r:id="rId15"/>
    <p:sldId id="272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3736-A1A3-4093-96D5-2D0F0329B94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32FC-E044-4FD2-8860-1703C31E7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14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3736-A1A3-4093-96D5-2D0F0329B94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32FC-E044-4FD2-8860-1703C31E7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85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3736-A1A3-4093-96D5-2D0F0329B94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32FC-E044-4FD2-8860-1703C31E7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90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3736-A1A3-4093-96D5-2D0F0329B94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32FC-E044-4FD2-8860-1703C31E7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60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3736-A1A3-4093-96D5-2D0F0329B94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32FC-E044-4FD2-8860-1703C31E7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17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3736-A1A3-4093-96D5-2D0F0329B94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32FC-E044-4FD2-8860-1703C31E7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11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3736-A1A3-4093-96D5-2D0F0329B94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32FC-E044-4FD2-8860-1703C31E7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83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3736-A1A3-4093-96D5-2D0F0329B94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32FC-E044-4FD2-8860-1703C31E7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57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3736-A1A3-4093-96D5-2D0F0329B94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32FC-E044-4FD2-8860-1703C31E7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40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3736-A1A3-4093-96D5-2D0F0329B94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32FC-E044-4FD2-8860-1703C31E7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79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3736-A1A3-4093-96D5-2D0F0329B94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32FC-E044-4FD2-8860-1703C31E7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95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53736-A1A3-4093-96D5-2D0F0329B94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532FC-E044-4FD2-8860-1703C31E7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68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CAN</a:t>
            </a:r>
            <a:r>
              <a:rPr lang="ko-KR" altLang="en-US" dirty="0" smtClean="0"/>
              <a:t>통신활용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b="1" dirty="0" smtClean="0"/>
              <a:t>- Controller </a:t>
            </a:r>
            <a:r>
              <a:rPr lang="en-US" altLang="ko-KR" sz="2400" b="1" dirty="0"/>
              <a:t>Area </a:t>
            </a:r>
            <a:r>
              <a:rPr lang="en-US" altLang="ko-KR" sz="2400" b="1" dirty="0" smtClean="0"/>
              <a:t>Network -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6134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7403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CAN</a:t>
            </a:r>
            <a:r>
              <a:rPr lang="ko-KR" altLang="en-US" dirty="0" smtClean="0"/>
              <a:t>통신 데이터 프레임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1190"/>
          </a:xfrm>
        </p:spPr>
        <p:txBody>
          <a:bodyPr>
            <a:normAutofit fontScale="62500" lnSpcReduction="20000"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sz="3400" dirty="0" smtClean="0"/>
              <a:t>메시지 </a:t>
            </a:r>
            <a:r>
              <a:rPr lang="en-US" altLang="ko-KR" sz="3400" dirty="0"/>
              <a:t>Frame</a:t>
            </a:r>
            <a:r>
              <a:rPr lang="ko-KR" altLang="en-US" sz="3400" dirty="0"/>
              <a:t>의 형태로 데이터를 송수신 하며 메시지</a:t>
            </a:r>
            <a:r>
              <a:rPr lang="en-US" altLang="ko-KR" sz="3400" dirty="0"/>
              <a:t>frame</a:t>
            </a:r>
            <a:r>
              <a:rPr lang="ko-KR" altLang="en-US" sz="3400" dirty="0"/>
              <a:t>이란 송수신하는 </a:t>
            </a:r>
            <a:r>
              <a:rPr lang="en-US" altLang="ko-KR" sz="3400" dirty="0" smtClean="0"/>
              <a:t>bit</a:t>
            </a:r>
            <a:r>
              <a:rPr lang="ko-KR" altLang="en-US" sz="3400" dirty="0" smtClean="0"/>
              <a:t>들을 </a:t>
            </a:r>
            <a:r>
              <a:rPr lang="ko-KR" altLang="en-US" sz="3400" dirty="0" smtClean="0"/>
              <a:t>의미</a:t>
            </a:r>
            <a:endParaRPr lang="en-US" altLang="ko-KR" sz="3400" dirty="0" smtClean="0"/>
          </a:p>
          <a:p>
            <a:pPr>
              <a:lnSpc>
                <a:spcPct val="120000"/>
              </a:lnSpc>
            </a:pPr>
            <a:r>
              <a:rPr lang="ko-KR" altLang="en-US" sz="3400" dirty="0"/>
              <a:t>통신 프로토콜 </a:t>
            </a:r>
            <a:r>
              <a:rPr lang="en-US" altLang="ko-KR" sz="3400" dirty="0"/>
              <a:t>Frame</a:t>
            </a:r>
            <a:r>
              <a:rPr lang="ko-KR" altLang="en-US" sz="3400" dirty="0"/>
              <a:t>에서 시작 문자</a:t>
            </a:r>
            <a:r>
              <a:rPr lang="en-US" altLang="ko-KR" sz="3400" dirty="0"/>
              <a:t>, </a:t>
            </a:r>
            <a:r>
              <a:rPr lang="ko-KR" altLang="en-US" sz="3400" dirty="0"/>
              <a:t>끝 문자를 제외한 나머지를 모두 더한 후 </a:t>
            </a:r>
            <a:r>
              <a:rPr lang="en-US" altLang="ko-KR" sz="3400" dirty="0"/>
              <a:t>0xff</a:t>
            </a:r>
            <a:r>
              <a:rPr lang="ko-KR" altLang="en-US" sz="3400" dirty="0"/>
              <a:t>로 </a:t>
            </a:r>
            <a:r>
              <a:rPr lang="en-US" altLang="ko-KR" sz="3400" dirty="0"/>
              <a:t>And </a:t>
            </a:r>
          </a:p>
          <a:p>
            <a:pPr>
              <a:lnSpc>
                <a:spcPct val="120000"/>
              </a:lnSpc>
            </a:pPr>
            <a:r>
              <a:rPr lang="ko-KR" altLang="en-US" sz="3400" dirty="0"/>
              <a:t>연산한 결과의 </a:t>
            </a:r>
            <a:r>
              <a:rPr lang="en-US" altLang="ko-KR" sz="3400" dirty="0"/>
              <a:t>1</a:t>
            </a:r>
            <a:r>
              <a:rPr lang="ko-KR" altLang="en-US" sz="3400" dirty="0"/>
              <a:t>바이트 값에 대응하는 </a:t>
            </a:r>
            <a:r>
              <a:rPr lang="en-US" altLang="ko-KR" sz="3400" dirty="0"/>
              <a:t>Hex ASCII </a:t>
            </a:r>
            <a:r>
              <a:rPr lang="ko-KR" altLang="en-US" sz="3400" dirty="0"/>
              <a:t>문자열 </a:t>
            </a:r>
            <a:r>
              <a:rPr lang="ko-KR" altLang="en-US" sz="3400" dirty="0"/>
              <a:t/>
            </a:r>
            <a:br>
              <a:rPr lang="ko-KR" altLang="en-US" sz="3400" dirty="0"/>
            </a:br>
            <a:endParaRPr lang="ko-KR" altLang="en-US" sz="3400" dirty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22" y="1422781"/>
            <a:ext cx="10452156" cy="26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87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 Sum 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통신 프로토콜 </a:t>
            </a:r>
            <a:r>
              <a:rPr lang="en-US" altLang="ko-KR" dirty="0"/>
              <a:t>Frame</a:t>
            </a:r>
            <a:r>
              <a:rPr lang="ko-KR" altLang="en-US" dirty="0"/>
              <a:t>에서 시작 문자</a:t>
            </a:r>
            <a:r>
              <a:rPr lang="en-US" altLang="ko-KR" dirty="0"/>
              <a:t>, </a:t>
            </a:r>
            <a:r>
              <a:rPr lang="ko-KR" altLang="en-US" dirty="0"/>
              <a:t>끝 문자를 제외한 나머지를 모두 더한 후 </a:t>
            </a:r>
            <a:r>
              <a:rPr lang="en-US" altLang="ko-KR" dirty="0"/>
              <a:t>0xff</a:t>
            </a:r>
            <a:r>
              <a:rPr lang="ko-KR" altLang="en-US" dirty="0"/>
              <a:t>로 </a:t>
            </a:r>
            <a:r>
              <a:rPr lang="en-US" altLang="ko-KR" dirty="0"/>
              <a:t>And </a:t>
            </a:r>
            <a:r>
              <a:rPr lang="ko-KR" altLang="en-US" dirty="0" smtClean="0"/>
              <a:t>연산한 </a:t>
            </a:r>
            <a:r>
              <a:rPr lang="ko-KR" altLang="en-US" dirty="0"/>
              <a:t>결과의 </a:t>
            </a:r>
            <a:r>
              <a:rPr lang="en-US" altLang="ko-KR" dirty="0"/>
              <a:t>1</a:t>
            </a:r>
            <a:r>
              <a:rPr lang="ko-KR" altLang="en-US" dirty="0"/>
              <a:t>바이트 값에 대응하는 </a:t>
            </a:r>
            <a:r>
              <a:rPr lang="en-US" altLang="ko-KR" dirty="0"/>
              <a:t>Hex ASCII </a:t>
            </a:r>
            <a:r>
              <a:rPr lang="ko-KR" altLang="en-US" dirty="0"/>
              <a:t>문자열 </a:t>
            </a:r>
            <a:endParaRPr lang="en-US" altLang="ko-KR" dirty="0" smtClean="0"/>
          </a:p>
          <a:p>
            <a:r>
              <a:rPr lang="en-US" altLang="ko-KR" dirty="0"/>
              <a:t>ex) </a:t>
            </a:r>
            <a:r>
              <a:rPr lang="ko-KR" altLang="en-US" dirty="0"/>
              <a:t>통신 프로토콜 </a:t>
            </a:r>
            <a:r>
              <a:rPr lang="en-US" altLang="ko-KR" dirty="0"/>
              <a:t>Frame(</a:t>
            </a:r>
            <a:r>
              <a:rPr lang="ko-KR" altLang="en-US" dirty="0"/>
              <a:t>시작 문자</a:t>
            </a:r>
            <a:r>
              <a:rPr lang="en-US" altLang="ko-KR" dirty="0"/>
              <a:t>, </a:t>
            </a:r>
            <a:r>
              <a:rPr lang="ko-KR" altLang="en-US" dirty="0"/>
              <a:t>끝 문자 제외</a:t>
            </a:r>
            <a:r>
              <a:rPr lang="en-US" altLang="ko-KR" dirty="0"/>
              <a:t>) : “G10”</a:t>
            </a:r>
            <a:r>
              <a:rPr lang="ko-KR" altLang="en-US" dirty="0"/>
              <a:t>인 경우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 Check Sum = (‘G’ + ‘1’ + ‘0’) &amp; 0xff</a:t>
            </a:r>
            <a:r>
              <a:rPr lang="ko-KR" altLang="en-US" dirty="0"/>
              <a:t>한 </a:t>
            </a:r>
            <a:r>
              <a:rPr lang="en-US" altLang="ko-KR" dirty="0"/>
              <a:t>Hex ASCII </a:t>
            </a:r>
            <a:r>
              <a:rPr lang="ko-KR" altLang="en-US" dirty="0"/>
              <a:t>문자열 </a:t>
            </a:r>
          </a:p>
        </p:txBody>
      </p:sp>
    </p:spTree>
    <p:extLst>
      <p:ext uri="{BB962C8B-B14F-4D97-AF65-F5344CB8AC3E}">
        <p14:creationId xmlns:p14="http://schemas.microsoft.com/office/powerpoint/2010/main" val="2038989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수신 시작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440589"/>
            <a:ext cx="114395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58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수신 시작에 대한 응답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12" y="1690688"/>
            <a:ext cx="113442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02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수신하기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61" y="1489728"/>
            <a:ext cx="11210925" cy="819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48" y="2308878"/>
            <a:ext cx="117157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89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송신하기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67" y="1426568"/>
            <a:ext cx="11582400" cy="2962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67" y="4164411"/>
            <a:ext cx="115062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75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4"/>
          <a:stretch/>
        </p:blipFill>
        <p:spPr>
          <a:xfrm>
            <a:off x="6837752" y="273465"/>
            <a:ext cx="3336324" cy="62939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462" y="273465"/>
            <a:ext cx="3336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0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CAN</a:t>
            </a:r>
            <a:r>
              <a:rPr lang="ko-KR" altLang="en-US" dirty="0" smtClean="0"/>
              <a:t>통신 개요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1985</a:t>
            </a:r>
            <a:r>
              <a:rPr lang="ko-KR" altLang="en-US" dirty="0"/>
              <a:t>년 </a:t>
            </a:r>
            <a:r>
              <a:rPr lang="ko-KR" altLang="en-US" dirty="0" smtClean="0"/>
              <a:t>벤츠의 의뢰로 </a:t>
            </a:r>
            <a:r>
              <a:rPr lang="en-US" altLang="ko-KR" dirty="0" smtClean="0"/>
              <a:t>Bosch</a:t>
            </a:r>
            <a:r>
              <a:rPr lang="ko-KR" altLang="en-US" dirty="0"/>
              <a:t>사에서 차량 네트워크용으로 최초로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r>
              <a:rPr lang="en-US" altLang="ko-KR" dirty="0"/>
              <a:t>1980</a:t>
            </a:r>
            <a:r>
              <a:rPr lang="ko-KR" altLang="en-US" dirty="0"/>
              <a:t>년대까지 자동차는 대부분 </a:t>
            </a:r>
            <a:r>
              <a:rPr lang="ko-KR" altLang="en-US" dirty="0" smtClean="0"/>
              <a:t>기계식</a:t>
            </a:r>
            <a:endParaRPr lang="en-US" altLang="ko-KR" dirty="0" smtClean="0"/>
          </a:p>
          <a:p>
            <a:r>
              <a:rPr lang="ko-KR" altLang="en-US" dirty="0"/>
              <a:t>기술의 발전으로 인하여 자동차에 다양한 모듈</a:t>
            </a:r>
            <a:r>
              <a:rPr lang="en-US" altLang="ko-KR" dirty="0"/>
              <a:t>(ECU) </a:t>
            </a:r>
            <a:r>
              <a:rPr lang="ko-KR" altLang="en-US" dirty="0"/>
              <a:t>들이 </a:t>
            </a:r>
            <a:r>
              <a:rPr lang="ko-KR" altLang="en-US" dirty="0" smtClean="0"/>
              <a:t>생기기 시작</a:t>
            </a:r>
            <a:endParaRPr lang="en-US" altLang="ko-KR" dirty="0" smtClean="0"/>
          </a:p>
          <a:p>
            <a:r>
              <a:rPr lang="en-US" altLang="ko-KR" dirty="0"/>
              <a:t>UART</a:t>
            </a:r>
            <a:r>
              <a:rPr lang="ko-KR" altLang="en-US" dirty="0"/>
              <a:t>의 통신은 각 모듈이 </a:t>
            </a:r>
            <a:r>
              <a:rPr lang="en-US" altLang="ko-KR" dirty="0"/>
              <a:t>1:1 </a:t>
            </a:r>
            <a:r>
              <a:rPr lang="ko-KR" altLang="en-US" dirty="0"/>
              <a:t>통신을 해서 모듈이 추가될 때마다 더 많은 연결선이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5924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CAN</a:t>
            </a:r>
            <a:r>
              <a:rPr lang="ko-KR" altLang="en-US" dirty="0" smtClean="0"/>
              <a:t>통신 응용예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선박 및 항해 제어 시스템</a:t>
            </a:r>
            <a:r>
              <a:rPr lang="en-US" altLang="ko-KR" dirty="0"/>
              <a:t>(Marine control &amp; navigation system) • </a:t>
            </a:r>
            <a:r>
              <a:rPr lang="ko-KR" altLang="en-US" dirty="0"/>
              <a:t>엘리베이터 제어 시스템</a:t>
            </a:r>
            <a:r>
              <a:rPr lang="en-US" altLang="ko-KR" dirty="0"/>
              <a:t>(Elevator control system)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• </a:t>
            </a:r>
            <a:r>
              <a:rPr lang="ko-KR" altLang="en-US" dirty="0"/>
              <a:t>농업용 기계</a:t>
            </a:r>
            <a:r>
              <a:rPr lang="en-US" altLang="ko-KR" dirty="0"/>
              <a:t>(Agricultural machinery)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• </a:t>
            </a:r>
            <a:r>
              <a:rPr lang="ko-KR" altLang="en-US" dirty="0"/>
              <a:t>제조 라인</a:t>
            </a:r>
            <a:r>
              <a:rPr lang="en-US" altLang="ko-KR" dirty="0"/>
              <a:t>(Production line control system)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• </a:t>
            </a:r>
            <a:r>
              <a:rPr lang="ko-KR" altLang="en-US" dirty="0"/>
              <a:t>공작 기계</a:t>
            </a:r>
            <a:r>
              <a:rPr lang="en-US" altLang="ko-KR" dirty="0"/>
              <a:t>(Machine </a:t>
            </a:r>
            <a:r>
              <a:rPr lang="en-US" altLang="ko-KR" dirty="0" smtClean="0"/>
              <a:t>tools) </a:t>
            </a:r>
          </a:p>
          <a:p>
            <a:pPr marL="0" indent="0">
              <a:buNone/>
            </a:pPr>
            <a:r>
              <a:rPr lang="en-US" altLang="ko-KR" dirty="0" smtClean="0"/>
              <a:t>• </a:t>
            </a:r>
            <a:r>
              <a:rPr lang="ko-KR" altLang="en-US" dirty="0"/>
              <a:t>대형 망원경</a:t>
            </a:r>
            <a:r>
              <a:rPr lang="en-US" altLang="ko-KR" dirty="0"/>
              <a:t>(Large optical telescopes)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• </a:t>
            </a:r>
            <a:r>
              <a:rPr lang="ko-KR" altLang="en-US" dirty="0"/>
              <a:t>복사기</a:t>
            </a:r>
            <a:r>
              <a:rPr lang="en-US" altLang="ko-KR" dirty="0"/>
              <a:t>(Photo copier)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• </a:t>
            </a:r>
            <a:r>
              <a:rPr lang="ko-KR" altLang="en-US" dirty="0"/>
              <a:t>의 </a:t>
            </a:r>
            <a:r>
              <a:rPr lang="ko-KR" altLang="en-US" dirty="0" smtClean="0"/>
              <a:t>료 기기</a:t>
            </a:r>
            <a:r>
              <a:rPr lang="en-US" altLang="ko-KR" dirty="0" smtClean="0"/>
              <a:t> </a:t>
            </a:r>
            <a:r>
              <a:rPr lang="en-US" altLang="ko-KR" dirty="0"/>
              <a:t>Medical </a:t>
            </a:r>
            <a:r>
              <a:rPr lang="en-US" altLang="ko-KR" dirty="0" smtClean="0"/>
              <a:t>system</a:t>
            </a:r>
          </a:p>
          <a:p>
            <a:pPr marL="0" indent="0">
              <a:buNone/>
            </a:pPr>
            <a:r>
              <a:rPr lang="en-US" altLang="ko-KR" dirty="0" smtClean="0"/>
              <a:t>• </a:t>
            </a:r>
            <a:r>
              <a:rPr lang="ko-KR" altLang="en-US" dirty="0"/>
              <a:t>완구</a:t>
            </a:r>
            <a:r>
              <a:rPr lang="en-US" altLang="ko-KR" dirty="0"/>
              <a:t>(Toys for children) </a:t>
            </a:r>
            <a:r>
              <a:rPr lang="ko-KR" altLang="en-US" dirty="0"/>
              <a:t>등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1947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CAN</a:t>
            </a:r>
            <a:r>
              <a:rPr lang="ko-KR" altLang="en-US" dirty="0" smtClean="0"/>
              <a:t>활용예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CAN </a:t>
            </a:r>
            <a:r>
              <a:rPr lang="ko-KR" altLang="en-US" dirty="0"/>
              <a:t>프로토콜은 </a:t>
            </a:r>
            <a:r>
              <a:rPr lang="en-US" altLang="ko-KR" dirty="0"/>
              <a:t>Multi Master </a:t>
            </a:r>
            <a:r>
              <a:rPr lang="ko-KR" altLang="en-US" dirty="0"/>
              <a:t>통신을 한다</a:t>
            </a:r>
            <a:r>
              <a:rPr lang="en-US" altLang="ko-KR" dirty="0"/>
              <a:t>. </a:t>
            </a:r>
            <a:r>
              <a:rPr lang="ko-KR" altLang="en-US" dirty="0"/>
              <a:t>통신버스를 공유하고 있는 </a:t>
            </a:r>
            <a:r>
              <a:rPr lang="en-US" altLang="ko-KR" dirty="0"/>
              <a:t>CAN</a:t>
            </a:r>
            <a:r>
              <a:rPr lang="ko-KR" altLang="en-US" dirty="0"/>
              <a:t>컨트롤러들은 모두가 </a:t>
            </a:r>
            <a:r>
              <a:rPr lang="en-US" altLang="ko-KR" dirty="0"/>
              <a:t>Master</a:t>
            </a:r>
            <a:r>
              <a:rPr lang="ko-KR" altLang="en-US" dirty="0"/>
              <a:t>역할을 하여 언제든지</a:t>
            </a:r>
          </a:p>
          <a:p>
            <a:pPr marL="0" indent="0">
              <a:buNone/>
            </a:pPr>
            <a:r>
              <a:rPr lang="ko-KR" altLang="en-US" dirty="0" smtClean="0"/>
              <a:t>  버스를</a:t>
            </a:r>
            <a:r>
              <a:rPr lang="ko-KR" altLang="en-US" dirty="0"/>
              <a:t> 사용하고 싶을 때 사용할 수 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노이즈에 강함 </a:t>
            </a:r>
            <a:endParaRPr lang="en-US" altLang="ko-KR" dirty="0" smtClean="0"/>
          </a:p>
          <a:p>
            <a:r>
              <a:rPr lang="ko-KR" altLang="en-US" dirty="0"/>
              <a:t>국제 표준 프로토콜 </a:t>
            </a:r>
            <a:endParaRPr lang="en-US" altLang="ko-KR" dirty="0" smtClean="0"/>
          </a:p>
          <a:p>
            <a:r>
              <a:rPr lang="ko-KR" altLang="en-US" dirty="0" smtClean="0"/>
              <a:t>하나의 </a:t>
            </a:r>
            <a:r>
              <a:rPr lang="ko-KR" altLang="en-US" dirty="0"/>
              <a:t>통신 선로에 다수 장치 연결하여 데이터 공유 가능 </a:t>
            </a:r>
            <a:endParaRPr lang="en-US" altLang="ko-KR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2537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CAN</a:t>
            </a:r>
            <a:r>
              <a:rPr lang="ko-KR" altLang="en-US" dirty="0" smtClean="0"/>
              <a:t>통신 개요</a:t>
            </a:r>
            <a:endParaRPr lang="ko-KR" altLang="en-US" dirty="0"/>
          </a:p>
        </p:txBody>
      </p:sp>
      <p:pic>
        <p:nvPicPr>
          <p:cNvPr id="1026" name="Picture 2" descr="https://mblogthumb-phinf.pstatic.net/20160822_276/suresofttech_1471848968743h5CqU_PNG/%B1%D7%B8%B22_3_UART_CAN.png?type=w800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70"/>
          <a:stretch/>
        </p:blipFill>
        <p:spPr bwMode="auto">
          <a:xfrm>
            <a:off x="901581" y="2096249"/>
            <a:ext cx="10084785" cy="370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385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047"/>
            <a:ext cx="12121709" cy="52976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01" y="5212556"/>
            <a:ext cx="4733018" cy="102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2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ECU(Electronic Control Unit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dirty="0"/>
              <a:t>Airbag Control Unit(ACU)</a:t>
            </a:r>
          </a:p>
          <a:p>
            <a:pPr latinLnBrk="0"/>
            <a:r>
              <a:rPr lang="en-US" altLang="ko-KR" dirty="0"/>
              <a:t>Engine Control Unit(ECU)</a:t>
            </a:r>
          </a:p>
          <a:p>
            <a:pPr latinLnBrk="0"/>
            <a:r>
              <a:rPr lang="en-US" altLang="ko-KR" dirty="0" err="1"/>
              <a:t>Tansmission</a:t>
            </a:r>
            <a:r>
              <a:rPr lang="en-US" altLang="ko-KR" dirty="0"/>
              <a:t> Control Unit(TCU)</a:t>
            </a:r>
          </a:p>
          <a:p>
            <a:pPr latinLnBrk="0"/>
            <a:r>
              <a:rPr lang="en-US" altLang="ko-KR" dirty="0"/>
              <a:t>Brake Control Unit(BCU)</a:t>
            </a:r>
          </a:p>
          <a:p>
            <a:pPr latinLnBrk="0"/>
            <a:r>
              <a:rPr lang="en-US" altLang="ko-KR" dirty="0"/>
              <a:t>On-Board-Diagnostics(OBD</a:t>
            </a:r>
            <a:r>
              <a:rPr lang="en-US" altLang="ko-KR" dirty="0" smtClean="0"/>
              <a:t>)</a:t>
            </a:r>
          </a:p>
          <a:p>
            <a:pPr fontAlgn="base"/>
            <a:r>
              <a:rPr lang="en-US" altLang="ko-KR" dirty="0"/>
              <a:t>Genesis : 70</a:t>
            </a:r>
            <a:r>
              <a:rPr lang="ko-KR" altLang="en-US" dirty="0"/>
              <a:t>개 </a:t>
            </a:r>
            <a:r>
              <a:rPr lang="en-US" altLang="ko-KR" dirty="0"/>
              <a:t>ECU</a:t>
            </a:r>
            <a:r>
              <a:rPr lang="ko-KR" altLang="en-US" dirty="0"/>
              <a:t>가 들어가 있구요</a:t>
            </a:r>
          </a:p>
          <a:p>
            <a:pPr fontAlgn="base"/>
            <a:r>
              <a:rPr lang="ko-KR" altLang="en-US" dirty="0"/>
              <a:t>벤츠</a:t>
            </a:r>
            <a:r>
              <a:rPr lang="en-US" altLang="ko-KR" dirty="0"/>
              <a:t>, BMW : 80</a:t>
            </a:r>
            <a:r>
              <a:rPr lang="ko-KR" altLang="en-US" dirty="0"/>
              <a:t>개 </a:t>
            </a:r>
            <a:r>
              <a:rPr lang="en-US" altLang="ko-KR" dirty="0"/>
              <a:t>ECU</a:t>
            </a:r>
            <a:r>
              <a:rPr lang="ko-KR" altLang="en-US" dirty="0"/>
              <a:t>가 들어가 있구요 </a:t>
            </a:r>
          </a:p>
          <a:p>
            <a:pPr fontAlgn="base"/>
            <a:r>
              <a:rPr lang="ko-KR" altLang="en-US" dirty="0"/>
              <a:t>렉서스 </a:t>
            </a:r>
            <a:r>
              <a:rPr lang="en-US" altLang="ko-KR" dirty="0"/>
              <a:t>: 100</a:t>
            </a:r>
            <a:r>
              <a:rPr lang="ko-KR" altLang="en-US" dirty="0"/>
              <a:t>개 이상 </a:t>
            </a:r>
            <a:r>
              <a:rPr lang="en-US" altLang="ko-KR" dirty="0"/>
              <a:t>ECU</a:t>
            </a:r>
            <a:r>
              <a:rPr lang="ko-KR" altLang="en-US" dirty="0"/>
              <a:t>가 들어가 </a:t>
            </a:r>
            <a:r>
              <a:rPr lang="ko-KR" altLang="en-US" dirty="0" smtClean="0"/>
              <a:t>있구요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825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송수신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CAN </a:t>
            </a:r>
            <a:r>
              <a:rPr lang="ko-KR" altLang="en-US" dirty="0"/>
              <a:t>통신에서 데이터는 메시지 프레임을 사용하여 송수신이 </a:t>
            </a:r>
            <a:r>
              <a:rPr lang="ko-KR" altLang="en-US" dirty="0" smtClean="0"/>
              <a:t>이루어진다</a:t>
            </a:r>
            <a:endParaRPr lang="en-US" altLang="ko-KR" dirty="0" smtClean="0"/>
          </a:p>
          <a:p>
            <a:r>
              <a:rPr lang="ko-KR" altLang="en-US" dirty="0"/>
              <a:t>메시지 프레임은 하나 또는 그 이상의 송신 노드로부터 데이터를 수신 노드로 </a:t>
            </a:r>
            <a:r>
              <a:rPr lang="ko-KR" altLang="en-US" dirty="0" smtClean="0"/>
              <a:t>전송한다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465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CAN</a:t>
            </a:r>
            <a:r>
              <a:rPr lang="ko-KR" altLang="en-US" dirty="0" smtClean="0"/>
              <a:t>통신 규칙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각각의 </a:t>
            </a:r>
            <a:r>
              <a:rPr lang="en-US" altLang="ko-KR" dirty="0"/>
              <a:t>Message</a:t>
            </a:r>
            <a:r>
              <a:rPr lang="ko-KR" altLang="en-US" dirty="0"/>
              <a:t>는 자신의 고유 </a:t>
            </a:r>
            <a:r>
              <a:rPr lang="en-US" altLang="ko-KR" dirty="0"/>
              <a:t>ID</a:t>
            </a:r>
            <a:r>
              <a:rPr lang="ko-KR" altLang="en-US" dirty="0"/>
              <a:t>를 </a:t>
            </a:r>
            <a:r>
              <a:rPr lang="ko-KR" altLang="en-US" dirty="0" smtClean="0"/>
              <a:t>갖는다</a:t>
            </a:r>
            <a:endParaRPr lang="en-US" altLang="ko-KR" dirty="0" smtClean="0"/>
          </a:p>
          <a:p>
            <a:r>
              <a:rPr lang="en-US" altLang="ko-KR" dirty="0"/>
              <a:t>CAN 2.0B = </a:t>
            </a:r>
            <a:r>
              <a:rPr lang="en-US" altLang="ko-KR" dirty="0" smtClean="0"/>
              <a:t>29bit</a:t>
            </a:r>
          </a:p>
          <a:p>
            <a:r>
              <a:rPr lang="en-US" altLang="ko-KR" dirty="0"/>
              <a:t>Message </a:t>
            </a:r>
            <a:r>
              <a:rPr lang="ko-KR" altLang="en-US" dirty="0"/>
              <a:t>충돌의 </a:t>
            </a:r>
            <a:r>
              <a:rPr lang="ko-KR" altLang="en-US" b="1" dirty="0"/>
              <a:t>중재</a:t>
            </a:r>
            <a:r>
              <a:rPr lang="ko-KR" altLang="en-US" dirty="0"/>
              <a:t>는 </a:t>
            </a:r>
            <a:r>
              <a:rPr lang="en-US" altLang="ko-KR" dirty="0"/>
              <a:t>ID</a:t>
            </a:r>
            <a:r>
              <a:rPr lang="ko-KR" altLang="en-US" dirty="0"/>
              <a:t>를 통하여 우선 순위 </a:t>
            </a:r>
            <a:r>
              <a:rPr lang="ko-KR" altLang="en-US" dirty="0" smtClean="0"/>
              <a:t>결정</a:t>
            </a:r>
            <a:endParaRPr lang="en-US" altLang="ko-KR" dirty="0"/>
          </a:p>
          <a:p>
            <a:pPr fontAlgn="base"/>
            <a:r>
              <a:rPr lang="ko-KR" altLang="en-US" dirty="0"/>
              <a:t>수신 </a:t>
            </a:r>
            <a:r>
              <a:rPr lang="en-US" altLang="ko-KR" dirty="0"/>
              <a:t>node</a:t>
            </a:r>
            <a:r>
              <a:rPr lang="ko-KR" altLang="en-US" dirty="0"/>
              <a:t>는 </a:t>
            </a:r>
            <a:r>
              <a:rPr lang="en-US" altLang="ko-KR" dirty="0"/>
              <a:t>message ID</a:t>
            </a:r>
            <a:r>
              <a:rPr lang="ko-KR" altLang="en-US" dirty="0"/>
              <a:t>를 </a:t>
            </a:r>
            <a:r>
              <a:rPr lang="en-US" altLang="ko-KR" dirty="0"/>
              <a:t>check </a:t>
            </a:r>
            <a:r>
              <a:rPr lang="ko-KR" altLang="en-US" dirty="0"/>
              <a:t>하여 무시 또는 </a:t>
            </a:r>
            <a:r>
              <a:rPr lang="ko-KR" altLang="en-US" dirty="0" smtClean="0"/>
              <a:t>저장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각 </a:t>
            </a:r>
            <a:r>
              <a:rPr lang="en-US" altLang="ko-KR" dirty="0"/>
              <a:t>ECU</a:t>
            </a:r>
            <a:r>
              <a:rPr lang="ko-KR" altLang="en-US" dirty="0"/>
              <a:t>는 고유의 </a:t>
            </a:r>
            <a:r>
              <a:rPr lang="en-US" altLang="ko-KR" dirty="0"/>
              <a:t>ID</a:t>
            </a:r>
            <a:r>
              <a:rPr lang="ko-KR" altLang="en-US" dirty="0"/>
              <a:t>가 존재하는데 이 </a:t>
            </a:r>
            <a:r>
              <a:rPr lang="en-US" altLang="ko-KR" dirty="0"/>
              <a:t>ID</a:t>
            </a:r>
            <a:r>
              <a:rPr lang="ko-KR" altLang="en-US" dirty="0"/>
              <a:t>값이 작을 수록 우선순위가 </a:t>
            </a:r>
            <a:r>
              <a:rPr lang="ko-KR" altLang="en-US" dirty="0" smtClean="0"/>
              <a:t>높다</a:t>
            </a:r>
            <a:r>
              <a:rPr lang="en-US" altLang="ko-KR" dirty="0" smtClean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71918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3867</TotalTime>
  <Words>328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Theme</vt:lpstr>
      <vt:lpstr>CAN통신활용 - Controller Area Network -</vt:lpstr>
      <vt:lpstr>CAN통신 개요</vt:lpstr>
      <vt:lpstr>CAN통신 응용예</vt:lpstr>
      <vt:lpstr>CAN활용예</vt:lpstr>
      <vt:lpstr>CAN통신 개요</vt:lpstr>
      <vt:lpstr>PowerPoint Presentation</vt:lpstr>
      <vt:lpstr>ECU(Electronic Control Unit)</vt:lpstr>
      <vt:lpstr>데이터 송수신</vt:lpstr>
      <vt:lpstr>CAN통신 규칙</vt:lpstr>
      <vt:lpstr>CAN통신 데이터 프레임</vt:lpstr>
      <vt:lpstr>Check Sum </vt:lpstr>
      <vt:lpstr>데이터 수신 시작</vt:lpstr>
      <vt:lpstr>데이터 수신 시작에 대한 응답</vt:lpstr>
      <vt:lpstr>데이터 수신하기</vt:lpstr>
      <vt:lpstr>데이터 송신하기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</dc:creator>
  <cp:lastModifiedBy>kim</cp:lastModifiedBy>
  <cp:revision>17</cp:revision>
  <dcterms:created xsi:type="dcterms:W3CDTF">2020-05-19T02:22:35Z</dcterms:created>
  <dcterms:modified xsi:type="dcterms:W3CDTF">2020-05-22T00:52:08Z</dcterms:modified>
</cp:coreProperties>
</file>