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052" autoAdjust="0"/>
  </p:normalViewPr>
  <p:slideViewPr>
    <p:cSldViewPr snapToGrid="0">
      <p:cViewPr varScale="1">
        <p:scale>
          <a:sx n="100" d="100"/>
          <a:sy n="100" d="100"/>
        </p:scale>
        <p:origin x="48" y="87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09331E-5470-4D18-812F-87E44C34613D}" type="datetime1">
              <a:rPr lang="ko-KR" altLang="en-US"/>
              <a:pPr lvl="0">
                <a:defRPr/>
              </a:pPr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0EE44B1-3577-4907-918D-3E69A268A2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EE44B1-3577-4907-918D-3E69A268A2D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EE44B1-3577-4907-918D-3E69A268A2D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0EE44B1-3577-4907-918D-3E69A268A2D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5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2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7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098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F2CD-199A-4E55-ADB7-2A21DF9981C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61C3-A89A-4F49-B6B0-563AFEF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769" y="289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&lt;1.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검색화면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118"/>
              </p:ext>
            </p:extLst>
          </p:nvPr>
        </p:nvGraphicFramePr>
        <p:xfrm>
          <a:off x="703385" y="1934308"/>
          <a:ext cx="2696307" cy="5074342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324808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운영자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성향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나이제한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 프로필 사진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신고 누적회수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 등급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history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탈퇴</a:t>
                      </a:r>
                      <a:endParaRPr lang="en-US" altLang="ko-KR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모임정보 수정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조회</a:t>
                      </a:r>
                      <a:endParaRPr lang="en-US" altLang="ko-KR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오프라인모임 생성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조회</a:t>
                      </a:r>
                      <a:endParaRPr lang="en-US" altLang="ko-KR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투표</a:t>
                      </a:r>
                      <a:endParaRPr lang="en-US" altLang="ko-KR" sz="1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</a:t>
                      </a:r>
                      <a:r>
                        <a:rPr lang="ko-KR" altLang="en-US" sz="1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이동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0324" y="1323198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전체모임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2724" y="1321356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지역번호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67462" y="1321356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87604"/>
              </p:ext>
            </p:extLst>
          </p:nvPr>
        </p:nvGraphicFramePr>
        <p:xfrm>
          <a:off x="3686908" y="1907686"/>
          <a:ext cx="2696307" cy="2716296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9119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법정동명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위도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경도</a:t>
                      </a:r>
                      <a:endParaRPr lang="ko-KR" sz="1400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지역조회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5468"/>
              </p:ext>
            </p:extLst>
          </p:nvPr>
        </p:nvGraphicFramePr>
        <p:xfrm>
          <a:off x="7242265" y="1922182"/>
          <a:ext cx="2696307" cy="1914721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3705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 </a:t>
                      </a:r>
                      <a:r>
                        <a:rPr lang="ko-KR" altLang="en-US" sz="14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</a:t>
                      </a:r>
                      <a:endParaRPr lang="ko-KR" sz="1400" b="1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397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대분류관심사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조회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84538"/>
              </p:ext>
            </p:extLst>
          </p:nvPr>
        </p:nvGraphicFramePr>
        <p:xfrm>
          <a:off x="7244193" y="4053853"/>
          <a:ext cx="2696307" cy="1914721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3705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 소분류</a:t>
                      </a:r>
                      <a:endParaRPr lang="ko-KR" sz="1400" b="1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397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소분류관심사 조회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77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769" y="289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&lt;10.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통계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4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히스토리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93800" y="1430139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58960"/>
              </p:ext>
            </p:extLst>
          </p:nvPr>
        </p:nvGraphicFramePr>
        <p:xfrm>
          <a:off x="838200" y="1825625"/>
          <a:ext cx="4813300" cy="4206875"/>
        </p:xfrm>
        <a:graphic>
          <a:graphicData uri="http://schemas.openxmlformats.org/drawingml/2006/table">
            <a:tbl>
              <a:tblPr firstRow="1" firstCol="1" bandRow="1"/>
              <a:tblGrid>
                <a:gridCol w="4813300"/>
              </a:tblGrid>
              <a:tr h="27373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통계번호</a:t>
                      </a:r>
                      <a:endParaRPr lang="en-US" altLang="ko-KR" sz="18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멤버번호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8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참석인원수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오프라인 모임 날짜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오프라인 모임 장소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참석한 사람 조회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년도별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 횟수 조회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총참여횟수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조회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통계내기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그래프 그리기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)[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769" y="289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&lt;2. HOT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모임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7807"/>
              </p:ext>
            </p:extLst>
          </p:nvPr>
        </p:nvGraphicFramePr>
        <p:xfrm>
          <a:off x="830385" y="1934308"/>
          <a:ext cx="4948115" cy="3742592"/>
        </p:xfrm>
        <a:graphic>
          <a:graphicData uri="http://schemas.openxmlformats.org/drawingml/2006/table">
            <a:tbl>
              <a:tblPr firstRow="1" firstCol="1" bandRow="1"/>
              <a:tblGrid>
                <a:gridCol w="4948115"/>
              </a:tblGrid>
              <a:tr h="1877094">
                <a:tc>
                  <a:txBody>
                    <a:bodyPr/>
                    <a:lstStyle/>
                    <a:p>
                      <a:r>
                        <a:rPr lang="en-US" altLang="ko-KR" sz="2400" b="1" i="1" dirty="0" smtClean="0">
                          <a:solidFill>
                            <a:srgbClr val="0070C0"/>
                          </a:solidFill>
                        </a:rPr>
                        <a:t>&lt;</a:t>
                      </a:r>
                      <a:r>
                        <a:rPr lang="ko-KR" altLang="en-US" sz="2400" b="1" i="1" dirty="0" smtClean="0">
                          <a:solidFill>
                            <a:srgbClr val="0070C0"/>
                          </a:solidFill>
                        </a:rPr>
                        <a:t>전체모임 데이터</a:t>
                      </a:r>
                      <a:r>
                        <a:rPr lang="en-US" altLang="ko-KR" sz="2400" b="1" i="1" dirty="0" smtClean="0">
                          <a:solidFill>
                            <a:srgbClr val="0070C0"/>
                          </a:solidFill>
                        </a:rPr>
                        <a:t>&gt;</a:t>
                      </a:r>
                      <a:endParaRPr lang="ko-KR" altLang="en-US" sz="2400" b="1" i="1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5498">
                <a:tc>
                  <a:txBody>
                    <a:bodyPr/>
                    <a:lstStyle/>
                    <a:p>
                      <a:r>
                        <a:rPr lang="ko-KR" altLang="en-US" sz="2000" dirty="0" err="1" smtClean="0"/>
                        <a:t>게시글</a:t>
                      </a:r>
                      <a:r>
                        <a:rPr lang="ko-KR" altLang="en-US" sz="2000" dirty="0" smtClean="0"/>
                        <a:t> 작성 순으로 조회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err="1" smtClean="0"/>
                        <a:t>활동순</a:t>
                      </a:r>
                      <a:r>
                        <a:rPr lang="en-US" altLang="ko-KR" sz="2000" dirty="0" smtClean="0"/>
                        <a:t>)</a:t>
                      </a:r>
                    </a:p>
                    <a:p>
                      <a:r>
                        <a:rPr lang="ko-KR" altLang="en-US" sz="2000" dirty="0" err="1" smtClean="0"/>
                        <a:t>회원수</a:t>
                      </a:r>
                      <a:r>
                        <a:rPr lang="ko-KR" altLang="en-US" sz="2000" dirty="0" smtClean="0"/>
                        <a:t> 순으로 조회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회원수순</a:t>
                      </a:r>
                      <a:r>
                        <a:rPr lang="en-US" altLang="ko-KR" sz="2000" dirty="0" smtClean="0"/>
                        <a:t>)</a:t>
                      </a:r>
                    </a:p>
                    <a:p>
                      <a:r>
                        <a:rPr lang="ko-KR" altLang="en-US" sz="2000" dirty="0" smtClean="0"/>
                        <a:t>주간신규가입자 순으로 조회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인기순</a:t>
                      </a:r>
                      <a:r>
                        <a:rPr lang="en-US" altLang="ko-KR" sz="2000" dirty="0" smtClean="0"/>
                        <a:t>)</a:t>
                      </a:r>
                    </a:p>
                    <a:p>
                      <a:endParaRPr lang="en-US" altLang="ko-KR" sz="2000" dirty="0" smtClean="0"/>
                    </a:p>
                    <a:p>
                      <a:r>
                        <a:rPr lang="en-US" altLang="ko-KR" sz="1800" dirty="0" smtClean="0"/>
                        <a:t>+</a:t>
                      </a:r>
                      <a:r>
                        <a:rPr lang="ko-KR" altLang="en-US" sz="1800" dirty="0" smtClean="0"/>
                        <a:t>연령별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smtClean="0"/>
                        <a:t>성별</a:t>
                      </a:r>
                      <a:r>
                        <a:rPr lang="en-US" altLang="ko-KR" sz="1800" dirty="0" smtClean="0"/>
                        <a:t>/ </a:t>
                      </a:r>
                      <a:r>
                        <a:rPr lang="ko-KR" altLang="en-US" sz="1800" dirty="0" err="1" smtClean="0"/>
                        <a:t>카테고리별</a:t>
                      </a:r>
                      <a:r>
                        <a:rPr lang="ko-KR" altLang="en-US" sz="1800" dirty="0" smtClean="0"/>
                        <a:t> 조회 옵션 추가</a:t>
                      </a:r>
                      <a:r>
                        <a:rPr lang="en-US" altLang="ko-KR" sz="1800" dirty="0" smtClean="0"/>
                        <a:t>?</a:t>
                      </a:r>
                    </a:p>
                    <a:p>
                      <a:endParaRPr lang="ko-KR" alt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65624" y="1335898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인기모임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8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40587"/>
            <a:ext cx="3534137" cy="497712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31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&lt;3. </a:t>
            </a:r>
            <a:r>
              <a:rPr lang="ko-KR" altLang="ko-KR" sz="31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회원가입화면</a:t>
            </a:r>
            <a:r>
              <a:rPr lang="en-US" altLang="ko-KR" sz="31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38949"/>
              </p:ext>
            </p:extLst>
          </p:nvPr>
        </p:nvGraphicFramePr>
        <p:xfrm>
          <a:off x="445477" y="1219200"/>
          <a:ext cx="3023686" cy="6163628"/>
        </p:xfrm>
        <a:graphic>
          <a:graphicData uri="http://schemas.openxmlformats.org/drawingml/2006/table">
            <a:tbl>
              <a:tblPr firstRow="1" firstCol="1" bandRow="1"/>
              <a:tblGrid>
                <a:gridCol w="3023686"/>
              </a:tblGrid>
              <a:tr h="37609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pass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code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회사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code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지역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code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 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~~~~~~~&lt;</a:t>
                      </a: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다음 화면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4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~~~~~~~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프로필 사진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소분류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업종번호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직무번호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성향</a:t>
                      </a:r>
                      <a:r>
                        <a:rPr lang="en-US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strike="sngStrike" kern="1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mbti</a:t>
                      </a:r>
                      <a:r>
                        <a:rPr lang="en-US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?/ </a:t>
                      </a:r>
                      <a:r>
                        <a:rPr lang="ko-KR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심리</a:t>
                      </a:r>
                      <a:r>
                        <a:rPr lang="en-US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tool</a:t>
                      </a:r>
                      <a:r>
                        <a:rPr lang="ko-KR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</a:t>
                      </a:r>
                      <a:r>
                        <a:rPr lang="en-US" sz="1400" strike="sngStrike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신고 누적회수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권한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회원계급</a:t>
                      </a:r>
                      <a:r>
                        <a:rPr lang="en-US" sz="14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이메일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폰넘버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78" marR="67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6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회원탈퇴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회원정보 수정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(update)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회원정보 조회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권한 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update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강퇴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778" marR="67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2138" y="4193932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전체 사이트 회원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44271"/>
              </p:ext>
            </p:extLst>
          </p:nvPr>
        </p:nvGraphicFramePr>
        <p:xfrm>
          <a:off x="5783385" y="1119950"/>
          <a:ext cx="2696307" cy="2566563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</a:t>
                      </a:r>
                      <a:r>
                        <a:rPr 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16456"/>
              </p:ext>
            </p:extLst>
          </p:nvPr>
        </p:nvGraphicFramePr>
        <p:xfrm>
          <a:off x="5859585" y="3966308"/>
          <a:ext cx="2696307" cy="2566563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</a:t>
                      </a:r>
                      <a:r>
                        <a:rPr 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94599"/>
              </p:ext>
            </p:extLst>
          </p:nvPr>
        </p:nvGraphicFramePr>
        <p:xfrm>
          <a:off x="9047285" y="1119950"/>
          <a:ext cx="2696307" cy="2566563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</a:t>
                      </a:r>
                      <a:r>
                        <a:rPr 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34638" y="561732"/>
            <a:ext cx="239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769" y="289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&lt;4. </a:t>
            </a:r>
            <a:r>
              <a:rPr lang="ko-KR" altLang="en-US" sz="4000" b="1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내모임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15929"/>
              </p:ext>
            </p:extLst>
          </p:nvPr>
        </p:nvGraphicFramePr>
        <p:xfrm>
          <a:off x="703385" y="1934308"/>
          <a:ext cx="2696307" cy="2566563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</a:t>
                      </a:r>
                      <a:r>
                        <a:rPr 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가입한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9800" y="1323198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가입한 모임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4700" y="1321356"/>
            <a:ext cx="12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일정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32232"/>
              </p:ext>
            </p:extLst>
          </p:nvPr>
        </p:nvGraphicFramePr>
        <p:xfrm>
          <a:off x="3839308" y="1894986"/>
          <a:ext cx="2891692" cy="3261214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22955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번호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이름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위치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날짜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모인 시간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조회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51800" y="1283415"/>
            <a:ext cx="12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카테고리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42539"/>
              </p:ext>
            </p:extLst>
          </p:nvPr>
        </p:nvGraphicFramePr>
        <p:xfrm>
          <a:off x="7986347" y="1845982"/>
          <a:ext cx="2696307" cy="1914721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3705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 </a:t>
                      </a:r>
                      <a:r>
                        <a:rPr lang="ko-KR" altLang="en-US" sz="14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</a:t>
                      </a:r>
                      <a:endParaRPr lang="ko-KR" sz="1400" b="1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397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대분류관심사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조회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83194"/>
              </p:ext>
            </p:extLst>
          </p:nvPr>
        </p:nvGraphicFramePr>
        <p:xfrm>
          <a:off x="7986347" y="4180853"/>
          <a:ext cx="2696307" cy="1914721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3705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관심사 소분류</a:t>
                      </a:r>
                      <a:endParaRPr lang="ko-KR" sz="1400" b="1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397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소분류번호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en-US" altLang="ko-KR" sz="14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3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소분류관심사 조회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altLang="ko-KR" sz="1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0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430" y="318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&lt;5.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맞춤 추천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7311"/>
              </p:ext>
            </p:extLst>
          </p:nvPr>
        </p:nvGraphicFramePr>
        <p:xfrm>
          <a:off x="703385" y="1934308"/>
          <a:ext cx="3001107" cy="2566563"/>
        </p:xfrm>
        <a:graphic>
          <a:graphicData uri="http://schemas.openxmlformats.org/drawingml/2006/table">
            <a:tbl>
              <a:tblPr firstRow="1" firstCol="1" bandRow="1"/>
              <a:tblGrid>
                <a:gridCol w="30011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분류</a:t>
                      </a:r>
                      <a:endParaRPr lang="en-US" altLang="ko-KR" sz="18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지역별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카테고리별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모임 조회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인기순 정렬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5880" y="1329727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개별모임 게시판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5696" y="1469191"/>
            <a:ext cx="34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</a:t>
            </a:r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60493"/>
              </p:ext>
            </p:extLst>
          </p:nvPr>
        </p:nvGraphicFramePr>
        <p:xfrm>
          <a:off x="8196385" y="1946030"/>
          <a:ext cx="2891692" cy="4021820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305612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75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430" y="318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&lt;6.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우리모임정보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93765"/>
              </p:ext>
            </p:extLst>
          </p:nvPr>
        </p:nvGraphicFramePr>
        <p:xfrm>
          <a:off x="703385" y="1934308"/>
          <a:ext cx="3001107" cy="3107084"/>
        </p:xfrm>
        <a:graphic>
          <a:graphicData uri="http://schemas.openxmlformats.org/drawingml/2006/table">
            <a:tbl>
              <a:tblPr firstRow="1" firstCol="1" bandRow="1"/>
              <a:tblGrid>
                <a:gridCol w="30011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</a:rPr>
                        <a:t>모임번호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</a:rPr>
                        <a:t>모임소개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</a:rPr>
                        <a:t>규칙</a:t>
                      </a:r>
                      <a:endParaRPr lang="ko-KR" altLang="ko-KR" sz="18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카테고리 조회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모임소개 조회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가입가능연령 조회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모임규칙 조회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9200" y="1345485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개별모임정보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430" y="318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&lt;7.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86729"/>
              </p:ext>
            </p:extLst>
          </p:nvPr>
        </p:nvGraphicFramePr>
        <p:xfrm>
          <a:off x="703385" y="1934308"/>
          <a:ext cx="3001107" cy="2725703"/>
        </p:xfrm>
        <a:graphic>
          <a:graphicData uri="http://schemas.openxmlformats.org/drawingml/2006/table">
            <a:tbl>
              <a:tblPr firstRow="1" firstCol="1" bandRow="1"/>
              <a:tblGrid>
                <a:gridCol w="30011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모임번호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분류</a:t>
                      </a:r>
                      <a:endParaRPr lang="en-US" altLang="ko-KR" sz="18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게시판 열람 권한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요약 조회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5880" y="1329727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개별모임 게시판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05696" y="1469191"/>
            <a:ext cx="34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</a:t>
            </a:r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11997"/>
              </p:ext>
            </p:extLst>
          </p:nvPr>
        </p:nvGraphicFramePr>
        <p:xfrm>
          <a:off x="4421555" y="1918135"/>
          <a:ext cx="2891692" cy="4239959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22955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번호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제목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내용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작성자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작성일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60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60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동영상</a:t>
                      </a:r>
                      <a:r>
                        <a:rPr lang="en-US" altLang="ko-KR" sz="160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하이퍼링크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개수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올리기</a:t>
                      </a:r>
                    </a:p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  <a:p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비디오 올리기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55054" y="1469191"/>
            <a:ext cx="34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46158"/>
              </p:ext>
            </p:extLst>
          </p:nvPr>
        </p:nvGraphicFramePr>
        <p:xfrm>
          <a:off x="8196385" y="1946030"/>
          <a:ext cx="2891692" cy="4021820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30561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작성자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내용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작성일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하이퍼링크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개수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올리기</a:t>
                      </a:r>
                    </a:p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430" y="318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&lt;8.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모임일정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08690"/>
              </p:ext>
            </p:extLst>
          </p:nvPr>
        </p:nvGraphicFramePr>
        <p:xfrm>
          <a:off x="703385" y="1934308"/>
          <a:ext cx="3001107" cy="3312697"/>
        </p:xfrm>
        <a:graphic>
          <a:graphicData uri="http://schemas.openxmlformats.org/drawingml/2006/table">
            <a:tbl>
              <a:tblPr firstRow="1" firstCol="1" bandRow="1"/>
              <a:tblGrid>
                <a:gridCol w="30011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날짜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오프라인 모임 번호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모임일정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등록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모임일정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참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석여부 등록</a:t>
                      </a:r>
                      <a:endParaRPr lang="en-US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ko-KR" sz="1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6634" y="1321356"/>
            <a:ext cx="1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모임일정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323" y="1329727"/>
            <a:ext cx="34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smtClean="0"/>
              <a:t>전체 오프라인 모임 일정관리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17050"/>
              </p:ext>
            </p:extLst>
          </p:nvPr>
        </p:nvGraphicFramePr>
        <p:xfrm>
          <a:off x="4421555" y="1918135"/>
          <a:ext cx="2891692" cy="3261214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22955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번호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altLang="ko-KR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이름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위치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날짜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모인 시간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정원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오픈채팅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링크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조회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7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769" y="289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&lt;9. </a:t>
            </a:r>
            <a:r>
              <a:rPr lang="ko-KR" altLang="en-US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오프라인 모임</a:t>
            </a:r>
            <a:r>
              <a:rPr lang="en-US" altLang="ko-KR" sz="4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16826"/>
              </p:ext>
            </p:extLst>
          </p:nvPr>
        </p:nvGraphicFramePr>
        <p:xfrm>
          <a:off x="703385" y="1934308"/>
          <a:ext cx="2696307" cy="3216812"/>
        </p:xfrm>
        <a:graphic>
          <a:graphicData uri="http://schemas.openxmlformats.org/drawingml/2006/table">
            <a:tbl>
              <a:tblPr firstRow="1" firstCol="1" bandRow="1"/>
              <a:tblGrid>
                <a:gridCol w="2696307"/>
              </a:tblGrid>
              <a:tr h="157089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전체회원에서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 pass, </a:t>
                      </a:r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신고 누적회수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권한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회원계급</a:t>
                      </a:r>
                      <a:r>
                        <a:rPr lang="en-US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ko-KR" altLang="ko-KR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등 관리자가 관리하는 정보 제외</a:t>
                      </a:r>
                      <a:r>
                        <a:rPr lang="ko-KR" altLang="en-US" sz="1800" dirty="0" smtClean="0">
                          <a:solidFill>
                            <a:srgbClr val="0070C0"/>
                          </a:solidFill>
                          <a:effectLst/>
                          <a:ea typeface="+mn-ea"/>
                          <a:cs typeface="Times New Roman" panose="02020603050405020304" pitchFamily="18" charset="0"/>
                        </a:rPr>
                        <a:t>한 데이터 저장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조회하기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참석하기</a:t>
                      </a: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참석취소</a:t>
                      </a:r>
                    </a:p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</a:t>
                      </a:r>
                    </a:p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댓글달기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카톡문의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2500" y="1182856"/>
            <a:ext cx="199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오프라인 모임에 참석하는 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4700" y="1321356"/>
            <a:ext cx="12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일정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24151"/>
              </p:ext>
            </p:extLst>
          </p:nvPr>
        </p:nvGraphicFramePr>
        <p:xfrm>
          <a:off x="3839308" y="1894986"/>
          <a:ext cx="2891692" cy="3261214"/>
        </p:xfrm>
        <a:graphic>
          <a:graphicData uri="http://schemas.openxmlformats.org/drawingml/2006/table">
            <a:tbl>
              <a:tblPr firstRow="1" firstCol="1" bandRow="1"/>
              <a:tblGrid>
                <a:gridCol w="2891692"/>
              </a:tblGrid>
              <a:tr h="22955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번호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이름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위치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날짜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모인 시간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비용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정원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오픈채팅</a:t>
                      </a:r>
                      <a:r>
                        <a:rPr lang="ko-KR" altLang="en-US" sz="1600" kern="10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링크</a:t>
                      </a:r>
                      <a:endParaRPr lang="en-US" altLang="ko-KR" sz="1600" kern="10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6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오프라인 모임 조회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6066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569</ep:Words>
  <ep:PresentationFormat>와이드스크린</ep:PresentationFormat>
  <ep:Paragraphs>224</ep:Paragraphs>
  <ep:Slides>10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 xml:space="preserve">&lt;7. 게시판&gt; </vt:lpstr>
      <vt:lpstr xml:space="preserve">&lt;8. 모임일정&gt; </vt:lpstr>
      <vt:lpstr xml:space="preserve">&lt;9. 오프라인 모임&gt; </vt:lpstr>
      <vt:lpstr xml:space="preserve">&lt;10. 통계(히스토리)&gt; 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2020-01-06T23:24:26.000</dcterms:created>
  <dc:creator>student</dc:creator>
  <cp:lastModifiedBy>user</cp:lastModifiedBy>
  <dcterms:modified xsi:type="dcterms:W3CDTF">2020-01-07T14:42:07.082</dcterms:modified>
  <cp:revision>165</cp:revision>
  <dc:title>&lt;1. 회원가입화면&gt; 전체 사이트 회원 </dc:title>
  <cp:version>1000.0000.01</cp:version>
</cp:coreProperties>
</file>