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FA"/>
    <a:srgbClr val="CB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24"/>
    <p:restoredTop sz="97311" autoAdjust="0"/>
  </p:normalViewPr>
  <p:slideViewPr>
    <p:cSldViewPr snapToGrid="0" snapToObjects="1">
      <p:cViewPr varScale="1">
        <p:scale>
          <a:sx n="92" d="100"/>
          <a:sy n="92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75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60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30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572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721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94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66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77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091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556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BB2B-B1B3-A346-9F05-F9CB08BBAB9B}" type="datetimeFigureOut">
              <a:rPr kumimoji="1" lang="ko-KR" altLang="en-US" smtClean="0"/>
              <a:t>2020-06-04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63D3-8927-E246-A95A-D5D49D5F0C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92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AE08B5E8-CE22-454C-8B61-DECA17321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11789"/>
              </p:ext>
            </p:extLst>
          </p:nvPr>
        </p:nvGraphicFramePr>
        <p:xfrm>
          <a:off x="466662" y="1358528"/>
          <a:ext cx="2504303" cy="1470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64">
                  <a:extLst>
                    <a:ext uri="{9D8B030D-6E8A-4147-A177-3AD203B41FA5}">
                      <a16:colId xmlns="" xmlns:a16="http://schemas.microsoft.com/office/drawing/2014/main" val="3865646259"/>
                    </a:ext>
                  </a:extLst>
                </a:gridCol>
                <a:gridCol w="1239439">
                  <a:extLst>
                    <a:ext uri="{9D8B030D-6E8A-4147-A177-3AD203B41FA5}">
                      <a16:colId xmlns="" xmlns:a16="http://schemas.microsoft.com/office/drawing/2014/main" val="3233649498"/>
                    </a:ext>
                  </a:extLst>
                </a:gridCol>
                <a:gridCol w="1042400">
                  <a:extLst>
                    <a:ext uri="{9D8B030D-6E8A-4147-A177-3AD203B41FA5}">
                      <a16:colId xmlns="" xmlns:a16="http://schemas.microsoft.com/office/drawing/2014/main" val="1338620841"/>
                    </a:ext>
                  </a:extLst>
                </a:gridCol>
              </a:tblGrid>
              <a:tr h="22402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Member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8136864"/>
                  </a:ext>
                </a:extLst>
              </a:tr>
              <a:tr h="269965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PK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member_id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회원 아이디</a:t>
                      </a:r>
                      <a:endParaRPr lang="ko-KR" altLang="en-US" sz="1000" dirty="0"/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3683613"/>
                  </a:ext>
                </a:extLst>
              </a:tr>
              <a:tr h="2283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member_pass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  </a:t>
                      </a:r>
                      <a:r>
                        <a:rPr lang="ko-KR" altLang="en-US" sz="1000" dirty="0" smtClean="0"/>
                        <a:t>회원 암호</a:t>
                      </a:r>
                      <a:endParaRPr lang="ko-KR" altLang="en-US" sz="1000" dirty="0"/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01481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member_ceim_state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홈 상태</a:t>
                      </a:r>
                      <a:endParaRPr lang="ko-KR" altLang="en-US" sz="1000" dirty="0"/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18272664"/>
                  </a:ext>
                </a:extLst>
              </a:tr>
              <a:tr h="2597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member_car_state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차 상태</a:t>
                      </a:r>
                      <a:endParaRPr lang="ko-KR" altLang="en-US" sz="1000" dirty="0"/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3944790"/>
                  </a:ext>
                </a:extLst>
              </a:tr>
              <a:tr h="25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FK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member_family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가족 구분 키</a:t>
                      </a:r>
                      <a:endParaRPr lang="ko-KR" altLang="en-US" sz="1000" dirty="0"/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875034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A0512A7-EC26-8D42-BA61-4D76DBF0D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67930"/>
              </p:ext>
            </p:extLst>
          </p:nvPr>
        </p:nvGraphicFramePr>
        <p:xfrm>
          <a:off x="4644738" y="1398172"/>
          <a:ext cx="2510145" cy="498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62">
                  <a:extLst>
                    <a:ext uri="{9D8B030D-6E8A-4147-A177-3AD203B41FA5}">
                      <a16:colId xmlns="" xmlns:a16="http://schemas.microsoft.com/office/drawing/2014/main" val="2481232289"/>
                    </a:ext>
                  </a:extLst>
                </a:gridCol>
                <a:gridCol w="1508332">
                  <a:extLst>
                    <a:ext uri="{9D8B030D-6E8A-4147-A177-3AD203B41FA5}">
                      <a16:colId xmlns="" xmlns:a16="http://schemas.microsoft.com/office/drawing/2014/main" val="1884655692"/>
                    </a:ext>
                  </a:extLst>
                </a:gridCol>
                <a:gridCol w="834551">
                  <a:extLst>
                    <a:ext uri="{9D8B030D-6E8A-4147-A177-3AD203B41FA5}">
                      <a16:colId xmlns="" xmlns:a16="http://schemas.microsoft.com/office/drawing/2014/main" val="3585099456"/>
                    </a:ext>
                  </a:extLst>
                </a:gridCol>
              </a:tblGrid>
              <a:tr h="24359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 smtClean="0">
                          <a:effectLst/>
                        </a:rPr>
                        <a:t>family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4124476"/>
                  </a:ext>
                </a:extLst>
              </a:tr>
              <a:tr h="2551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PK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family_name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가족이름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7363322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9462202F-5A59-4749-9E49-76A11AEBD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74844"/>
              </p:ext>
            </p:extLst>
          </p:nvPr>
        </p:nvGraphicFramePr>
        <p:xfrm>
          <a:off x="282287" y="3925154"/>
          <a:ext cx="2783030" cy="826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05">
                  <a:extLst>
                    <a:ext uri="{9D8B030D-6E8A-4147-A177-3AD203B41FA5}">
                      <a16:colId xmlns="" xmlns:a16="http://schemas.microsoft.com/office/drawing/2014/main" val="2362196480"/>
                    </a:ext>
                  </a:extLst>
                </a:gridCol>
                <a:gridCol w="1433105">
                  <a:extLst>
                    <a:ext uri="{9D8B030D-6E8A-4147-A177-3AD203B41FA5}">
                      <a16:colId xmlns="" xmlns:a16="http://schemas.microsoft.com/office/drawing/2014/main" val="3684907210"/>
                    </a:ext>
                  </a:extLst>
                </a:gridCol>
                <a:gridCol w="1305820">
                  <a:extLst>
                    <a:ext uri="{9D8B030D-6E8A-4147-A177-3AD203B41FA5}">
                      <a16:colId xmlns="" xmlns:a16="http://schemas.microsoft.com/office/drawing/2014/main" val="277333712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Speech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data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783349"/>
                  </a:ext>
                </a:extLst>
              </a:tr>
              <a:tr h="145793"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speech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음성데이터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텍스트형식으로 저장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2276583"/>
                  </a:ext>
                </a:extLst>
              </a:tr>
              <a:tr h="2944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sysdate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음성데이터 저장시간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144" marR="7144" marT="714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88804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9850BB3-A432-1E4D-89DE-D947CF6D6704}"/>
              </a:ext>
            </a:extLst>
          </p:cNvPr>
          <p:cNvSpPr txBox="1"/>
          <p:nvPr/>
        </p:nvSpPr>
        <p:spPr>
          <a:xfrm>
            <a:off x="355093" y="463601"/>
            <a:ext cx="223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50" dirty="0" smtClean="0"/>
              <a:t> </a:t>
            </a:r>
            <a:endParaRPr kumimoji="1"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9850BB3-A432-1E4D-89DE-D947CF6D6704}"/>
              </a:ext>
            </a:extLst>
          </p:cNvPr>
          <p:cNvSpPr txBox="1"/>
          <p:nvPr/>
        </p:nvSpPr>
        <p:spPr>
          <a:xfrm>
            <a:off x="355093" y="763683"/>
            <a:ext cx="904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50" dirty="0" err="1" smtClean="0"/>
              <a:t>오라클</a:t>
            </a:r>
            <a:r>
              <a:rPr kumimoji="1" lang="en-US" altLang="ko-KR" sz="1350" dirty="0" smtClean="0"/>
              <a:t>DB</a:t>
            </a:r>
            <a:endParaRPr kumimoji="1"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9850BB3-A432-1E4D-89DE-D947CF6D6704}"/>
              </a:ext>
            </a:extLst>
          </p:cNvPr>
          <p:cNvSpPr txBox="1"/>
          <p:nvPr/>
        </p:nvSpPr>
        <p:spPr>
          <a:xfrm>
            <a:off x="358705" y="3450640"/>
            <a:ext cx="9257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50" dirty="0" smtClean="0"/>
              <a:t> </a:t>
            </a:r>
            <a:r>
              <a:rPr kumimoji="1" lang="en-US" altLang="ko-KR" sz="1350" dirty="0" err="1" smtClean="0"/>
              <a:t>MongoDB</a:t>
            </a:r>
            <a:endParaRPr kumimoji="1" lang="ko-KR" altLang="en-US" sz="135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970965" y="1766455"/>
            <a:ext cx="1684163" cy="9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2484</TotalTime>
  <Words>45</Words>
  <Application>Microsoft Office PowerPoint</Application>
  <PresentationFormat>Letter 용지(8.5x11in)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Min Jo</dc:creator>
  <cp:lastModifiedBy>student</cp:lastModifiedBy>
  <cp:revision>175</cp:revision>
  <dcterms:created xsi:type="dcterms:W3CDTF">2020-04-07T08:27:26Z</dcterms:created>
  <dcterms:modified xsi:type="dcterms:W3CDTF">2020-06-04T03:17:20Z</dcterms:modified>
</cp:coreProperties>
</file>