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58" r:id="rId3"/>
    <p:sldId id="272" r:id="rId4"/>
    <p:sldId id="274" r:id="rId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  <p:embeddedFont>
      <p:font typeface="나눔고딕" panose="020D0604000000000000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9" autoAdjust="0"/>
    <p:restoredTop sz="98329" autoAdjust="0"/>
  </p:normalViewPr>
  <p:slideViewPr>
    <p:cSldViewPr>
      <p:cViewPr varScale="1">
        <p:scale>
          <a:sx n="115" d="100"/>
          <a:sy n="115" d="100"/>
        </p:scale>
        <p:origin x="-1920" y="-77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자유주제로 선정하시면 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주제에는 제한이 없습니다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하고싶은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주제 아무거나 하셔도 됩니다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배운걸 총망라해서 프로젝트를 진행하지만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</a:t>
            </a:r>
            <a:r>
              <a:rPr lang="ko-KR" altLang="en-US" sz="800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그안에서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해결하려면 한계가 있습니다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안정적으로 소극적으로 주제를 잡기보다는 어려운 신기술도 직접 찾아서 코드를 구현하거나 관련 논문을 밤새 찾아본다던가 하는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노력이 필요한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과제이구요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주제선정할때도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너무 쉽거나 편한 주제는 강사님께서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커트하실거에요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입학식때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전기수 프로젝트결과물을 전시해두고 했었는데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이전에도 다들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했었던거라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너무 어렵게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생각하지마시고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도전해주시길 바랍니다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팀은 주제가 정해지면 본인이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하고싶은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주제에 지원하셔도 되고 아니면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스카우트를 해도 되고 자율적으로 정하시면 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할려면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명에서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최적일것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같고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..SDS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개반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개반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정도 구성되면 딱 맞을 것 같습니다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4. 1,2,3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평가로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점수환산해서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 반별로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팀을 선발할거고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우수팀으로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선정이되면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마지막날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수료식에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임원분들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모셔서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최종발표할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예정입니다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기자재는 지원이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안되구요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경우에는 교육지원비로 직접 구매하셔야 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별도로 비용청구는 불가능합니다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전공자나 회사에서도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PJT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하다보면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짧게는 한달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길게는 그 이상 프로젝트를 하면서 밤새고 하는 경우가 많은데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이제 시작단계라서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일이나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일정도 과목프로젝트를 해본 경험밖에 없잖아요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프로젝트를 통해서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어려분들이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현업가서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개발자로서 이런 프로젝트를 했었다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포트폴리오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권을 하나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만들수있는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기회가 될 수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있을거라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생각하고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제대로 열정을 쏟아서 유종의 미를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거둘수있는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그런 작품들이 잘 완성될 수 있기를 희망합니다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이런 조별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팀별활동하다보면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누구는 열심히 하고 누구는 숟가락만 얌체같이 올리는 경우도 많은데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 교육생은 없었으면 좋겠고</a:t>
            </a:r>
            <a:endParaRPr lang="en-US" altLang="ko-KR" sz="80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스스로에게도 만족스럽고 </a:t>
            </a:r>
            <a:r>
              <a:rPr lang="ko-KR" altLang="en-US" sz="800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자랑스러울수있도록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참여해주시길 바랍니다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Industrial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4.0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차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산업혁명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선도인력 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815882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err="1">
                <a:latin typeface="+mj-ea"/>
                <a:ea typeface="+mj-ea"/>
              </a:rPr>
              <a:t>빅데이터를</a:t>
            </a:r>
            <a:r>
              <a:rPr lang="ko-KR" altLang="en-US" sz="3600" b="1" spc="-150" dirty="0">
                <a:latin typeface="+mj-ea"/>
                <a:ea typeface="+mj-ea"/>
              </a:rPr>
              <a:t> 활용한 </a:t>
            </a:r>
            <a:r>
              <a:rPr lang="en-US" altLang="ko-KR" sz="3600" b="1" spc="-150" dirty="0" err="1">
                <a:latin typeface="+mj-ea"/>
                <a:ea typeface="+mj-ea"/>
              </a:rPr>
              <a:t>IoT</a:t>
            </a:r>
            <a:r>
              <a:rPr lang="en-US" altLang="ko-KR" sz="3600" b="1" spc="-150" dirty="0">
                <a:latin typeface="+mj-ea"/>
                <a:ea typeface="+mj-ea"/>
              </a:rPr>
              <a:t> </a:t>
            </a:r>
            <a:r>
              <a:rPr lang="ko-KR" altLang="en-US" sz="3600" b="1" spc="-150" dirty="0">
                <a:latin typeface="+mj-ea"/>
                <a:ea typeface="+mj-ea"/>
              </a:rPr>
              <a:t>시스템 </a:t>
            </a:r>
            <a:r>
              <a:rPr lang="ko-KR" altLang="en-US" sz="3600" b="1" spc="-150" dirty="0" smtClean="0">
                <a:latin typeface="+mj-ea"/>
                <a:ea typeface="+mj-ea"/>
              </a:rPr>
              <a:t>개발</a:t>
            </a:r>
            <a:endParaRPr lang="en-US" altLang="ko-KR" sz="36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3600" b="1" spc="-150" dirty="0" smtClean="0">
                <a:latin typeface="+mj-ea"/>
                <a:ea typeface="+mj-ea"/>
              </a:rPr>
              <a:t>(</a:t>
            </a:r>
            <a:r>
              <a:rPr lang="en-US" altLang="ko-KR" sz="3600" b="1" spc="-150" dirty="0">
                <a:latin typeface="+mj-ea"/>
                <a:ea typeface="+mj-ea"/>
              </a:rPr>
              <a:t>feat. </a:t>
            </a:r>
            <a:r>
              <a:rPr lang="ko-KR" altLang="en-US" sz="3600" b="1" spc="-150" dirty="0" err="1">
                <a:latin typeface="+mj-ea"/>
                <a:ea typeface="+mj-ea"/>
              </a:rPr>
              <a:t>커넥티드카</a:t>
            </a:r>
            <a:r>
              <a:rPr lang="en-US" altLang="ko-KR" sz="3600" b="1" spc="-150" dirty="0" smtClean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4000" b="1" spc="-150" dirty="0" smtClean="0">
                <a:latin typeface="+mj-ea"/>
                <a:ea typeface="+mj-ea"/>
              </a:rPr>
              <a:t>실무 프로젝트 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029" name="Picture 5" descr="\\26.2.121.50\online\#New_집합교육1그룹\08.정부지원\☆ 4차산업혁명선도인력양성사업\＃4차 운영\[공통] 4차 로고\[로고]_4차산업_텍스트_가로타입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17258"/>
            <a:ext cx="1663159" cy="5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76230"/>
              </p:ext>
            </p:extLst>
          </p:nvPr>
        </p:nvGraphicFramePr>
        <p:xfrm>
          <a:off x="272643" y="1049478"/>
          <a:ext cx="8547828" cy="4769452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914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/>
                <a:gridCol w="1080119"/>
              </a:tblGrid>
              <a:tr h="35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진행 주체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4/25(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)~5/2(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멘토링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</a:t>
                      </a:r>
                      <a:r>
                        <a:rPr lang="en-US" altLang="ko-KR" sz="14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/>
                      <a:endParaRPr lang="en-US" altLang="ko-KR" sz="14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김희원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이진호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한섭 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201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4/25(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주제 선정 및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RFP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RFP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제안서 작성 및 발표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제안서</a:t>
                      </a:r>
                      <a:endParaRPr lang="ko-KR" altLang="en-US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 5/2(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기획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주강사</a:t>
                      </a:r>
                      <a:r>
                        <a:rPr lang="en-US" altLang="ko-KR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/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김서연 강사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계획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(PM/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팀원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구성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(6~7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브레인스토밍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추가 아이디어 도출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착수 보고</a:t>
                      </a:r>
                      <a:endParaRPr lang="en-US" altLang="ko-KR" sz="18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5/12(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 내용에 대한 착수보고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(Kick-off)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endParaRPr lang="ko-KR" altLang="en-US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6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5/7(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~ 6/5(</a:t>
                      </a: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매주 수요일 제출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주강사</a:t>
                      </a:r>
                      <a:r>
                        <a:rPr lang="en-US" altLang="ko-KR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김서연 강사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5/13(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데이터 수집과 전처리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 화면 구성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주간일지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0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5/14(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~5/20(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서버 프로그램 구현과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 연동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주간일지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896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5/21(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5/27(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중간 발표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기능 구현 및 테스트 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(CAN, </a:t>
                      </a:r>
                      <a:r>
                        <a:rPr lang="ko-KR" altLang="en-US" sz="1200" b="0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주간일지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75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5/28(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6/4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테스트와 튜닝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완료보고서 작성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∙</a:t>
                      </a:r>
                      <a:r>
                        <a:rPr lang="ko-KR" altLang="en-US" sz="12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평가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완료보고서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구현소스</a:t>
                      </a:r>
                      <a:endParaRPr lang="en-US" altLang="ko-KR" sz="1200" b="1" kern="1200" spc="-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주강사</a:t>
                      </a:r>
                      <a:r>
                        <a:rPr lang="en-US" altLang="ko-KR" sz="1200" b="1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spc="-1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051" y="5909210"/>
            <a:ext cx="5399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</a:t>
            </a:r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 기한 내 담당 매니저 메일로 제출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9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개인부문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교육기간전체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우수상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/Best Attitude(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팀부문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파이널프로젝트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우수상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69388"/>
              </p:ext>
            </p:extLst>
          </p:nvPr>
        </p:nvGraphicFramePr>
        <p:xfrm>
          <a:off x="540321" y="1412773"/>
          <a:ext cx="8136135" cy="4261223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2612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교육생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강사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현업멘토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아이디어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창의성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시장성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 활용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en-US" altLang="ko-KR" sz="1300" b="1" i="0" u="none" strike="noStrike" kern="12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80%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PT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60%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0846" y="1124744"/>
            <a:ext cx="4935005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전체 일정 관리 편성 및 진행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팀원 간 협업 수행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IoT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Connected Car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요구사항 정의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IoT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Connected Car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아키텍쳐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설계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en-US" altLang="ko-KR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IoT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Connected Car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아키텍쳐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구현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개발 환경 활용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통합 테스트 수행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완료 보고서 작성 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완료 보고서 발표 능력</a:t>
            </a:r>
          </a:p>
        </p:txBody>
      </p: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327846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rgbClr val="42427A"/>
                </a:solidFill>
                <a:latin typeface="+mn-ea"/>
                <a:ea typeface="+mn-ea"/>
              </a:rPr>
              <a:t>평가 상세 내용</a:t>
            </a:r>
            <a:endParaRPr lang="ko-KR" altLang="en-US" sz="3600" dirty="0">
              <a:solidFill>
                <a:srgbClr val="42427A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630</Words>
  <Application>Microsoft Office PowerPoint</Application>
  <PresentationFormat>화면 슬라이드 쇼(4:3)</PresentationFormat>
  <Paragraphs>120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Arial</vt:lpstr>
      <vt:lpstr>맑은 고딕</vt:lpstr>
      <vt:lpstr>삼성긴고딕OTF Regular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multicampus</cp:lastModifiedBy>
  <cp:revision>244</cp:revision>
  <cp:lastPrinted>2020-05-04T05:11:47Z</cp:lastPrinted>
  <dcterms:created xsi:type="dcterms:W3CDTF">2013-10-04T08:08:19Z</dcterms:created>
  <dcterms:modified xsi:type="dcterms:W3CDTF">2020-05-04T07:38:15Z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