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9" r:id="rId2"/>
    <p:sldId id="275" r:id="rId3"/>
    <p:sldId id="307" r:id="rId4"/>
    <p:sldId id="309" r:id="rId5"/>
    <p:sldId id="304" r:id="rId6"/>
  </p:sldIdLst>
  <p:sldSz cx="12192000" cy="6858000"/>
  <p:notesSz cx="6858000" cy="9144000"/>
  <p:embeddedFontLst>
    <p:embeddedFont>
      <p:font typeface="나눔고딕" panose="020D0604000000000000" pitchFamily="50" charset="-127"/>
      <p:regular r:id="rId9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B693"/>
    <a:srgbClr val="000000"/>
    <a:srgbClr val="E2F0D9"/>
    <a:srgbClr val="7F7F7F"/>
    <a:srgbClr val="F2F2F2"/>
    <a:srgbClr val="F26D64"/>
    <a:srgbClr val="546F7A"/>
    <a:srgbClr val="5EC6D3"/>
    <a:srgbClr val="FFC000"/>
    <a:srgbClr val="482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5" autoAdjust="0"/>
    <p:restoredTop sz="95280" autoAdjust="0"/>
  </p:normalViewPr>
  <p:slideViewPr>
    <p:cSldViewPr snapToGrid="0">
      <p:cViewPr varScale="1">
        <p:scale>
          <a:sx n="83" d="100"/>
          <a:sy n="83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B86A5-5B2B-4B20-8DE4-7666B62E58E6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3E982-D1C3-40F4-9B86-B352ED26F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63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3E982-D1C3-40F4-9B86-B352ED26F2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56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3E982-D1C3-40F4-9B86-B352ED26F2C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039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3E982-D1C3-40F4-9B86-B352ED26F2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500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3E982-D1C3-40F4-9B86-B352ED26F2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500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34E5-9535-468F-89A6-C9A872496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541033-B6E7-47DA-8AEA-4ED043B3B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7D023-6C66-417E-AB87-62B6F2FF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B4E9-9604-4248-9DA2-B0DF162CA44B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6CDD8-1438-40D3-9D01-FD89686B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87577-FFB7-4D6F-9DF8-CA9083B0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BAE9-3641-45C0-A8A9-80AC67B59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6B1F8-79ED-4492-B620-123A5944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D39B9E-9DF5-4E33-91FB-C9B3C0866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76474-AC59-43AC-AAD4-5D37111B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BCB07-6CBB-46BD-9397-807BDE92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FED21-95EC-4C71-83B8-E37FC490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7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F4ACC3-EA27-4999-9148-C605213B9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D62731-1285-4A99-92EF-9082864E6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7E735-5DF1-4BB5-83B8-626E294B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6E89E-1939-4ED3-9C73-3F0A9446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661BA-A3CA-4FE0-AE4D-052082C9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07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934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261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EF07A-DDFC-4AD8-B32D-AB0B6DD0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2B9AB-91BD-4C8A-9E7B-96EECD4D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9B719-E34A-427D-BF2F-52EFCCFE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B4E9-9604-4248-9DA2-B0DF162CA44B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BCF43-0F9C-4B4F-98BE-4F91B642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0D352-C588-4AE6-9F7B-6C98F7EA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BAE9-3641-45C0-A8A9-80AC67B59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0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F6395-9ED8-4F25-A33E-0DC89D40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D89F6-19FE-42E5-AFAD-D41F7A889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9B349-9EF1-4F9E-BCB7-A09F5538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B4E9-9604-4248-9DA2-B0DF162CA44B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A44E2-060B-45D2-BE27-E6766A12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C36AD-D3BB-43BA-B637-FDFBE251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BAE9-3641-45C0-A8A9-80AC67B59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3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2DB74-908A-4939-8D7C-EE07591A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65764-7C3F-43AE-A760-850C581C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B9B3D7-AEE3-401C-BB7B-314BC3166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AE8FF9-2D11-49D8-840E-72D9AEFB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B4E9-9604-4248-9DA2-B0DF162CA44B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FFB0E6-BD85-4A7F-9EC3-745F644B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DF6838-6BCF-4039-989B-7C18BBDB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BAE9-3641-45C0-A8A9-80AC67B59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01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CEE19-F050-4930-9187-054A915F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C1F3AB-8192-42D0-80B6-38512F2D8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B7A6ED-5EAD-476B-9C0D-4E19B70D0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06CB6E-8CAD-400E-A6D4-EF441F171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5E879F-946D-457B-88A4-719A7A903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AAFC0C-4655-4E8D-929E-EA374835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B4E9-9604-4248-9DA2-B0DF162CA44B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756730-8AF5-4264-893E-7346A3E3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DC2B35-8D4F-4E08-B4B2-E0D7B3A9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BAE9-3641-45C0-A8A9-80AC67B59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66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C8029-885D-4A62-891D-0466FBBF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5DED48-0FE8-4996-9D01-842BF35B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75E4F0-6A49-4E33-A614-D190A55B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299D0-58A3-42C7-AB6F-80404FFA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1F7EA-B8D6-4434-A124-E929EE26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C211E2-0CFC-41D7-815E-25A49C75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2D8A48-6DD3-4214-AF2F-BC3C2837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9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FD2F3-9F9D-4C00-9F0E-9CC60779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BE6AE-E53D-4FA3-B9D4-710C0FC2F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7DD9CE-C6A8-40DE-B555-9449DA681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A3639F-0AEC-4592-A8BF-BAEB9DE7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341BE7-09E4-4AFC-9262-FF1582BF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59010-5DBF-4486-95A8-3E0E79B0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4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17D93-2062-433B-9D83-34DF64A4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55806F-2587-4CEB-93CF-289E23D35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387ED2-027E-459D-88FA-65AD07654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394636-9281-41CE-9683-639B8D4E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4CED2-9452-4B27-926D-38B67841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2090B-07B8-4EC4-8B0E-94BECA6A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7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A9BC8F-C6FA-41C6-A8A9-C493D6F9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9906D2-F5EB-4070-A43A-42C1A24D8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3CFA7-A710-4513-BCC3-8046129B4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BB4E9-9604-4248-9DA2-B0DF162CA44B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0BD5C-7F9E-4889-AB30-602A812F8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3F816-C9AB-4EE1-A785-577DD6F1A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BBAE9-3641-45C0-A8A9-80AC67B598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44C30-48A5-43FA-B986-301BF727C6E9}"/>
              </a:ext>
            </a:extLst>
          </p:cNvPr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18"/>
              </a:rPr>
              <a:t>http://</a:t>
            </a:r>
            <a:r>
              <a:rPr lang="en-US" altLang="ko-KR">
                <a:solidFill>
                  <a:schemeClr val="bg1"/>
                </a:solidFill>
                <a:hlinkClick r:id="rId18"/>
              </a:rPr>
              <a:t>leehyekang.com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친절한 </a:t>
            </a:r>
            <a:r>
              <a:rPr lang="ko-KR" altLang="en-US" dirty="0" err="1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C2F4AC-109E-4816-940E-CDFCD548B8C1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9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51" r:id="rId14"/>
    <p:sldLayoutId id="2147483652" r:id="rId15"/>
    <p:sldLayoutId id="2147483653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hyperlink" Target="https://commons.wikimedia.org/wiki/File:OOjs_UI_icon_check-constructive.svg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c2-13-125-236-95.ap-northeast-2.compute.amazonaw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803886-5F0A-41DE-9003-F091A0468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6301376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8A531E-648C-44EC-967B-1B60B61F076C}"/>
              </a:ext>
            </a:extLst>
          </p:cNvPr>
          <p:cNvSpPr/>
          <p:nvPr/>
        </p:nvSpPr>
        <p:spPr>
          <a:xfrm>
            <a:off x="6034547" y="0"/>
            <a:ext cx="6197683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800D3C-8620-4BE8-94F1-0F580D4131C9}"/>
              </a:ext>
            </a:extLst>
          </p:cNvPr>
          <p:cNvSpPr/>
          <p:nvPr/>
        </p:nvSpPr>
        <p:spPr>
          <a:xfrm flipH="1">
            <a:off x="2899357" y="2"/>
            <a:ext cx="3135190" cy="6857998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6064F0-BD97-4BA9-AD36-7F049AE51ABB}"/>
              </a:ext>
            </a:extLst>
          </p:cNvPr>
          <p:cNvGrpSpPr/>
          <p:nvPr/>
        </p:nvGrpSpPr>
        <p:grpSpPr>
          <a:xfrm>
            <a:off x="5627141" y="1627790"/>
            <a:ext cx="6613525" cy="2361689"/>
            <a:chOff x="2621380" y="124038"/>
            <a:chExt cx="6613525" cy="2361689"/>
          </a:xfrm>
        </p:grpSpPr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2621380" y="2024062"/>
              <a:ext cx="66135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r>
                <a:rPr lang="en-US" altLang="ko-K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r>
                <a:rPr lang="ko-KR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차 산업혁명 선도인력양성훈련 아이디어톤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99450" y="124038"/>
              <a:ext cx="1925011" cy="1917121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04F031E-0C55-48DC-A11E-E6ECBC419149}"/>
              </a:ext>
            </a:extLst>
          </p:cNvPr>
          <p:cNvSpPr txBox="1"/>
          <p:nvPr/>
        </p:nvSpPr>
        <p:spPr>
          <a:xfrm>
            <a:off x="6129803" y="5239683"/>
            <a:ext cx="569502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빅데이터를 활용한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 개발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(Feat.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커넥티드카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팀원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김성현 백승재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유환우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946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821991" y="1275173"/>
            <a:ext cx="9809698" cy="4655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A7FEAC-2AB8-4D59-8CA6-73B43E0A8FD6}"/>
              </a:ext>
            </a:extLst>
          </p:cNvPr>
          <p:cNvSpPr txBox="1"/>
          <p:nvPr/>
        </p:nvSpPr>
        <p:spPr>
          <a:xfrm>
            <a:off x="1859569" y="45720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254920-029A-4DE9-96FF-74A8CD4130B3}"/>
              </a:ext>
            </a:extLst>
          </p:cNvPr>
          <p:cNvSpPr txBox="1"/>
          <p:nvPr/>
        </p:nvSpPr>
        <p:spPr>
          <a:xfrm>
            <a:off x="1864955" y="1460612"/>
            <a:ext cx="9020489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ko-KR" altLang="en-US" sz="2400" b="1" dirty="0">
                <a:blipFill dpi="0" rotWithShape="1">
                  <a:blip r:embed="rId8"/>
                  <a:srcRect/>
                  <a:stretch>
                    <a:fillRect/>
                  </a:stretch>
                </a:blipFill>
                <a:latin typeface="나눔고딕" panose="020D0604000000000000" pitchFamily="50" charset="-127"/>
                <a:ea typeface="나눔고딕" panose="020D0604000000000000" pitchFamily="50" charset="-127"/>
              </a:rPr>
              <a:t>주</a:t>
            </a:r>
            <a:r>
              <a:rPr lang="ko-KR" altLang="en-US" sz="2000" b="1" dirty="0">
                <a:blipFill dpi="0" rotWithShape="1">
                  <a:blip r:embed="rId8"/>
                  <a:srcRect/>
                  <a:stretch>
                    <a:fillRect/>
                  </a:stretch>
                </a:blip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en-US" sz="2400" b="1" dirty="0">
                <a:blipFill dpi="0" rotWithShape="1">
                  <a:blip r:embed="rId8"/>
                  <a:srcRect/>
                  <a:stretch>
                    <a:fillRect/>
                  </a:stretch>
                </a:blipFill>
                <a:latin typeface="나눔고딕" panose="020D0604000000000000" pitchFamily="50" charset="-127"/>
                <a:ea typeface="나눔고딕" panose="020D0604000000000000" pitchFamily="50" charset="-127"/>
              </a:rPr>
              <a:t>제 </a:t>
            </a:r>
            <a:r>
              <a:rPr lang="en-US" altLang="ko-KR" sz="2400" b="1" dirty="0">
                <a:blipFill dpi="0" rotWithShape="1">
                  <a:blip r:embed="rId8"/>
                  <a:srcRect/>
                  <a:stretch>
                    <a:fillRect/>
                  </a:stretch>
                </a:blip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>
                <a:blipFill dpi="0" rotWithShape="1">
                  <a:blip r:embed="rId8"/>
                  <a:srcRect/>
                  <a:stretch>
                    <a:fillRect/>
                  </a:stretch>
                </a:blipFill>
                <a:latin typeface="나눔고딕" panose="020D0604000000000000" pitchFamily="50" charset="-127"/>
                <a:ea typeface="나눔고딕" panose="020D0604000000000000" pitchFamily="50" charset="-127"/>
              </a:rPr>
              <a:t>자기소개서 분석 및 첨삭 커뮤니티 플랫폼 구축</a:t>
            </a:r>
            <a:endParaRPr lang="en-US" altLang="ko-KR" sz="2400" b="1" dirty="0">
              <a:blipFill dpi="0" rotWithShape="1">
                <a:blip r:embed="rId8"/>
                <a:srcRect/>
                <a:stretch>
                  <a:fillRect/>
                </a:stretch>
              </a:blip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9528D3-587C-4CEB-AF22-9C343B6C7C8A}"/>
              </a:ext>
            </a:extLst>
          </p:cNvPr>
          <p:cNvGrpSpPr/>
          <p:nvPr/>
        </p:nvGrpSpPr>
        <p:grpSpPr>
          <a:xfrm>
            <a:off x="277633" y="1798579"/>
            <a:ext cx="737616" cy="637661"/>
            <a:chOff x="286675" y="1057144"/>
            <a:chExt cx="737616" cy="63766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B8A1A90-8EBC-436A-9755-7B257D68C2C4}"/>
                </a:ext>
              </a:extLst>
            </p:cNvPr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9733F2C-12A8-4A8E-84BA-65655E441988}"/>
                </a:ext>
              </a:extLst>
            </p:cNvPr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CD15C2E-E6AA-434F-BFC7-65BA38ECB90D}"/>
                </a:ext>
              </a:extLst>
            </p:cNvPr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B812D878-F4D8-444A-9E3A-8A6EADF3E6B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8D57494-7754-4BC1-9CBC-123AF43B0DD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148" name="자유형 15">
            <a:extLst>
              <a:ext uri="{FF2B5EF4-FFF2-40B4-BE49-F238E27FC236}">
                <a16:creationId xmlns:a16="http://schemas.microsoft.com/office/drawing/2014/main" id="{BBCC74F0-9A5E-497B-BE1F-217ECA388DBB}"/>
              </a:ext>
            </a:extLst>
          </p:cNvPr>
          <p:cNvSpPr>
            <a:spLocks/>
          </p:cNvSpPr>
          <p:nvPr/>
        </p:nvSpPr>
        <p:spPr bwMode="auto">
          <a:xfrm>
            <a:off x="4437766" y="2170828"/>
            <a:ext cx="1852515" cy="2911794"/>
          </a:xfrm>
          <a:custGeom>
            <a:avLst/>
            <a:gdLst>
              <a:gd name="connsiteX0" fmla="*/ 0 w 2570163"/>
              <a:gd name="connsiteY0" fmla="*/ 0 h 4039798"/>
              <a:gd name="connsiteX1" fmla="*/ 84164 w 2570163"/>
              <a:gd name="connsiteY1" fmla="*/ 1588 h 4039798"/>
              <a:gd name="connsiteX2" fmla="*/ 167533 w 2570163"/>
              <a:gd name="connsiteY2" fmla="*/ 3970 h 4039798"/>
              <a:gd name="connsiteX3" fmla="*/ 251697 w 2570163"/>
              <a:gd name="connsiteY3" fmla="*/ 11911 h 4039798"/>
              <a:gd name="connsiteX4" fmla="*/ 335066 w 2570163"/>
              <a:gd name="connsiteY4" fmla="*/ 20646 h 4039798"/>
              <a:gd name="connsiteX5" fmla="*/ 419230 w 2570163"/>
              <a:gd name="connsiteY5" fmla="*/ 33351 h 4039798"/>
              <a:gd name="connsiteX6" fmla="*/ 501805 w 2570163"/>
              <a:gd name="connsiteY6" fmla="*/ 48439 h 4039798"/>
              <a:gd name="connsiteX7" fmla="*/ 583587 w 2570163"/>
              <a:gd name="connsiteY7" fmla="*/ 66703 h 4039798"/>
              <a:gd name="connsiteX8" fmla="*/ 664574 w 2570163"/>
              <a:gd name="connsiteY8" fmla="*/ 86554 h 4039798"/>
              <a:gd name="connsiteX9" fmla="*/ 745562 w 2570163"/>
              <a:gd name="connsiteY9" fmla="*/ 109583 h 4039798"/>
              <a:gd name="connsiteX10" fmla="*/ 824961 w 2570163"/>
              <a:gd name="connsiteY10" fmla="*/ 134993 h 4039798"/>
              <a:gd name="connsiteX11" fmla="*/ 904361 w 2570163"/>
              <a:gd name="connsiteY11" fmla="*/ 164374 h 4039798"/>
              <a:gd name="connsiteX12" fmla="*/ 982966 w 2570163"/>
              <a:gd name="connsiteY12" fmla="*/ 194549 h 4039798"/>
              <a:gd name="connsiteX13" fmla="*/ 1059190 w 2570163"/>
              <a:gd name="connsiteY13" fmla="*/ 228694 h 4039798"/>
              <a:gd name="connsiteX14" fmla="*/ 1135414 w 2570163"/>
              <a:gd name="connsiteY14" fmla="*/ 263634 h 4039798"/>
              <a:gd name="connsiteX15" fmla="*/ 1210843 w 2570163"/>
              <a:gd name="connsiteY15" fmla="*/ 303338 h 4039798"/>
              <a:gd name="connsiteX16" fmla="*/ 1285479 w 2570163"/>
              <a:gd name="connsiteY16" fmla="*/ 343836 h 4039798"/>
              <a:gd name="connsiteX17" fmla="*/ 1398226 w 2570163"/>
              <a:gd name="connsiteY17" fmla="*/ 412920 h 4039798"/>
              <a:gd name="connsiteX18" fmla="*/ 1506209 w 2570163"/>
              <a:gd name="connsiteY18" fmla="*/ 485975 h 4039798"/>
              <a:gd name="connsiteX19" fmla="*/ 1610223 w 2570163"/>
              <a:gd name="connsiteY19" fmla="*/ 565383 h 4039798"/>
              <a:gd name="connsiteX20" fmla="*/ 1707090 w 2570163"/>
              <a:gd name="connsiteY20" fmla="*/ 647173 h 4039798"/>
              <a:gd name="connsiteX21" fmla="*/ 1800782 w 2570163"/>
              <a:gd name="connsiteY21" fmla="*/ 734521 h 4039798"/>
              <a:gd name="connsiteX22" fmla="*/ 1888915 w 2570163"/>
              <a:gd name="connsiteY22" fmla="*/ 825840 h 4039798"/>
              <a:gd name="connsiteX23" fmla="*/ 1973079 w 2570163"/>
              <a:gd name="connsiteY23" fmla="*/ 920335 h 4039798"/>
              <a:gd name="connsiteX24" fmla="*/ 2050890 w 2570163"/>
              <a:gd name="connsiteY24" fmla="*/ 1019595 h 4039798"/>
              <a:gd name="connsiteX25" fmla="*/ 2123938 w 2570163"/>
              <a:gd name="connsiteY25" fmla="*/ 1119649 h 4039798"/>
              <a:gd name="connsiteX26" fmla="*/ 2190633 w 2570163"/>
              <a:gd name="connsiteY26" fmla="*/ 1225261 h 4039798"/>
              <a:gd name="connsiteX27" fmla="*/ 2253359 w 2570163"/>
              <a:gd name="connsiteY27" fmla="*/ 1331667 h 4039798"/>
              <a:gd name="connsiteX28" fmla="*/ 2309733 w 2570163"/>
              <a:gd name="connsiteY28" fmla="*/ 1441250 h 4039798"/>
              <a:gd name="connsiteX29" fmla="*/ 2361342 w 2570163"/>
              <a:gd name="connsiteY29" fmla="*/ 1554803 h 4039798"/>
              <a:gd name="connsiteX30" fmla="*/ 2407394 w 2570163"/>
              <a:gd name="connsiteY30" fmla="*/ 1669150 h 4039798"/>
              <a:gd name="connsiteX31" fmla="*/ 2448682 w 2570163"/>
              <a:gd name="connsiteY31" fmla="*/ 1785879 h 4039798"/>
              <a:gd name="connsiteX32" fmla="*/ 2483617 w 2570163"/>
              <a:gd name="connsiteY32" fmla="*/ 1903403 h 4039798"/>
              <a:gd name="connsiteX33" fmla="*/ 2512201 w 2570163"/>
              <a:gd name="connsiteY33" fmla="*/ 2024103 h 4039798"/>
              <a:gd name="connsiteX34" fmla="*/ 2535227 w 2570163"/>
              <a:gd name="connsiteY34" fmla="*/ 2145596 h 4039798"/>
              <a:gd name="connsiteX35" fmla="*/ 2551901 w 2570163"/>
              <a:gd name="connsiteY35" fmla="*/ 2267884 h 4039798"/>
              <a:gd name="connsiteX36" fmla="*/ 2564605 w 2570163"/>
              <a:gd name="connsiteY36" fmla="*/ 2389378 h 4039798"/>
              <a:gd name="connsiteX37" fmla="*/ 2570163 w 2570163"/>
              <a:gd name="connsiteY37" fmla="*/ 2514842 h 4039798"/>
              <a:gd name="connsiteX38" fmla="*/ 2570163 w 2570163"/>
              <a:gd name="connsiteY38" fmla="*/ 2637924 h 4039798"/>
              <a:gd name="connsiteX39" fmla="*/ 2564605 w 2570163"/>
              <a:gd name="connsiteY39" fmla="*/ 2763388 h 4039798"/>
              <a:gd name="connsiteX40" fmla="*/ 2558253 w 2570163"/>
              <a:gd name="connsiteY40" fmla="*/ 2824532 h 4039798"/>
              <a:gd name="connsiteX41" fmla="*/ 2550313 w 2570163"/>
              <a:gd name="connsiteY41" fmla="*/ 2886470 h 4039798"/>
              <a:gd name="connsiteX42" fmla="*/ 2543167 w 2570163"/>
              <a:gd name="connsiteY42" fmla="*/ 2949202 h 4039798"/>
              <a:gd name="connsiteX43" fmla="*/ 2532051 w 2570163"/>
              <a:gd name="connsiteY43" fmla="*/ 3011934 h 4039798"/>
              <a:gd name="connsiteX44" fmla="*/ 2521729 w 2570163"/>
              <a:gd name="connsiteY44" fmla="*/ 3072284 h 4039798"/>
              <a:gd name="connsiteX45" fmla="*/ 2508231 w 2570163"/>
              <a:gd name="connsiteY45" fmla="*/ 3135016 h 4039798"/>
              <a:gd name="connsiteX46" fmla="*/ 2492351 w 2570163"/>
              <a:gd name="connsiteY46" fmla="*/ 3196160 h 4039798"/>
              <a:gd name="connsiteX47" fmla="*/ 2477265 w 2570163"/>
              <a:gd name="connsiteY47" fmla="*/ 3257304 h 4039798"/>
              <a:gd name="connsiteX48" fmla="*/ 2459004 w 2570163"/>
              <a:gd name="connsiteY48" fmla="*/ 3319242 h 4039798"/>
              <a:gd name="connsiteX49" fmla="*/ 2439154 w 2570163"/>
              <a:gd name="connsiteY49" fmla="*/ 3378798 h 4039798"/>
              <a:gd name="connsiteX50" fmla="*/ 2417716 w 2570163"/>
              <a:gd name="connsiteY50" fmla="*/ 3439942 h 4039798"/>
              <a:gd name="connsiteX51" fmla="*/ 2396278 w 2570163"/>
              <a:gd name="connsiteY51" fmla="*/ 3501086 h 4039798"/>
              <a:gd name="connsiteX52" fmla="*/ 2372458 w 2570163"/>
              <a:gd name="connsiteY52" fmla="*/ 3560642 h 4039798"/>
              <a:gd name="connsiteX53" fmla="*/ 2346256 w 2570163"/>
              <a:gd name="connsiteY53" fmla="*/ 3620197 h 4039798"/>
              <a:gd name="connsiteX54" fmla="*/ 2318467 w 2570163"/>
              <a:gd name="connsiteY54" fmla="*/ 3678959 h 4039798"/>
              <a:gd name="connsiteX55" fmla="*/ 2288295 w 2570163"/>
              <a:gd name="connsiteY55" fmla="*/ 3738515 h 4039798"/>
              <a:gd name="connsiteX56" fmla="*/ 2258123 w 2570163"/>
              <a:gd name="connsiteY56" fmla="*/ 3796483 h 4039798"/>
              <a:gd name="connsiteX57" fmla="*/ 2225569 w 2570163"/>
              <a:gd name="connsiteY57" fmla="*/ 3854450 h 4039798"/>
              <a:gd name="connsiteX58" fmla="*/ 2105691 w 2570163"/>
              <a:gd name="connsiteY58" fmla="*/ 3785134 h 4039798"/>
              <a:gd name="connsiteX59" fmla="*/ 2231039 w 2570163"/>
              <a:gd name="connsiteY59" fmla="*/ 3859437 h 4039798"/>
              <a:gd name="connsiteX60" fmla="*/ 1377644 w 2570163"/>
              <a:gd name="connsiteY60" fmla="*/ 4039798 h 4039798"/>
              <a:gd name="connsiteX61" fmla="*/ 1131455 w 2570163"/>
              <a:gd name="connsiteY61" fmla="*/ 3221813 h 4039798"/>
              <a:gd name="connsiteX62" fmla="*/ 1113182 w 2570163"/>
              <a:gd name="connsiteY62" fmla="*/ 3211248 h 4039798"/>
              <a:gd name="connsiteX63" fmla="*/ 1152881 w 2570163"/>
              <a:gd name="connsiteY63" fmla="*/ 3138193 h 4039798"/>
              <a:gd name="connsiteX64" fmla="*/ 1187817 w 2570163"/>
              <a:gd name="connsiteY64" fmla="*/ 3060373 h 4039798"/>
              <a:gd name="connsiteX65" fmla="*/ 1216401 w 2570163"/>
              <a:gd name="connsiteY65" fmla="*/ 2982554 h 4039798"/>
              <a:gd name="connsiteX66" fmla="*/ 1241015 w 2570163"/>
              <a:gd name="connsiteY66" fmla="*/ 2901558 h 4039798"/>
              <a:gd name="connsiteX67" fmla="*/ 1260865 w 2570163"/>
              <a:gd name="connsiteY67" fmla="*/ 2819768 h 4039798"/>
              <a:gd name="connsiteX68" fmla="*/ 1274363 w 2570163"/>
              <a:gd name="connsiteY68" fmla="*/ 2737184 h 4039798"/>
              <a:gd name="connsiteX69" fmla="*/ 1282303 w 2570163"/>
              <a:gd name="connsiteY69" fmla="*/ 2653806 h 4039798"/>
              <a:gd name="connsiteX70" fmla="*/ 1285479 w 2570163"/>
              <a:gd name="connsiteY70" fmla="*/ 2569633 h 4039798"/>
              <a:gd name="connsiteX71" fmla="*/ 1283891 w 2570163"/>
              <a:gd name="connsiteY71" fmla="*/ 2502137 h 4039798"/>
              <a:gd name="connsiteX72" fmla="*/ 1279127 w 2570163"/>
              <a:gd name="connsiteY72" fmla="*/ 2437023 h 4039798"/>
              <a:gd name="connsiteX73" fmla="*/ 1269599 w 2570163"/>
              <a:gd name="connsiteY73" fmla="*/ 2372702 h 4039798"/>
              <a:gd name="connsiteX74" fmla="*/ 1259277 w 2570163"/>
              <a:gd name="connsiteY74" fmla="*/ 2310764 h 4039798"/>
              <a:gd name="connsiteX75" fmla="*/ 1244191 w 2570163"/>
              <a:gd name="connsiteY75" fmla="*/ 2248032 h 4039798"/>
              <a:gd name="connsiteX76" fmla="*/ 1227517 w 2570163"/>
              <a:gd name="connsiteY76" fmla="*/ 2186888 h 4039798"/>
              <a:gd name="connsiteX77" fmla="*/ 1207667 w 2570163"/>
              <a:gd name="connsiteY77" fmla="*/ 2127333 h 4039798"/>
              <a:gd name="connsiteX78" fmla="*/ 1184641 w 2570163"/>
              <a:gd name="connsiteY78" fmla="*/ 2069365 h 4039798"/>
              <a:gd name="connsiteX79" fmla="*/ 1158439 w 2570163"/>
              <a:gd name="connsiteY79" fmla="*/ 2011397 h 4039798"/>
              <a:gd name="connsiteX80" fmla="*/ 1129856 w 2570163"/>
              <a:gd name="connsiteY80" fmla="*/ 1956606 h 4039798"/>
              <a:gd name="connsiteX81" fmla="*/ 1098890 w 2570163"/>
              <a:gd name="connsiteY81" fmla="*/ 1903403 h 4039798"/>
              <a:gd name="connsiteX82" fmla="*/ 1065542 w 2570163"/>
              <a:gd name="connsiteY82" fmla="*/ 1850200 h 4039798"/>
              <a:gd name="connsiteX83" fmla="*/ 1029018 w 2570163"/>
              <a:gd name="connsiteY83" fmla="*/ 1800173 h 4039798"/>
              <a:gd name="connsiteX84" fmla="*/ 990906 w 2570163"/>
              <a:gd name="connsiteY84" fmla="*/ 1750940 h 4039798"/>
              <a:gd name="connsiteX85" fmla="*/ 951207 w 2570163"/>
              <a:gd name="connsiteY85" fmla="*/ 1705678 h 4039798"/>
              <a:gd name="connsiteX86" fmla="*/ 908331 w 2570163"/>
              <a:gd name="connsiteY86" fmla="*/ 1661209 h 4039798"/>
              <a:gd name="connsiteX87" fmla="*/ 864661 w 2570163"/>
              <a:gd name="connsiteY87" fmla="*/ 1618329 h 4039798"/>
              <a:gd name="connsiteX88" fmla="*/ 817021 w 2570163"/>
              <a:gd name="connsiteY88" fmla="*/ 1577037 h 4039798"/>
              <a:gd name="connsiteX89" fmla="*/ 768588 w 2570163"/>
              <a:gd name="connsiteY89" fmla="*/ 1538922 h 4039798"/>
              <a:gd name="connsiteX90" fmla="*/ 717772 w 2570163"/>
              <a:gd name="connsiteY90" fmla="*/ 1503982 h 4039798"/>
              <a:gd name="connsiteX91" fmla="*/ 666162 w 2570163"/>
              <a:gd name="connsiteY91" fmla="*/ 1470631 h 4039798"/>
              <a:gd name="connsiteX92" fmla="*/ 612965 w 2570163"/>
              <a:gd name="connsiteY92" fmla="*/ 1438868 h 4039798"/>
              <a:gd name="connsiteX93" fmla="*/ 556591 w 2570163"/>
              <a:gd name="connsiteY93" fmla="*/ 1411075 h 4039798"/>
              <a:gd name="connsiteX94" fmla="*/ 500217 w 2570163"/>
              <a:gd name="connsiteY94" fmla="*/ 1384871 h 4039798"/>
              <a:gd name="connsiteX95" fmla="*/ 442256 w 2570163"/>
              <a:gd name="connsiteY95" fmla="*/ 1362636 h 4039798"/>
              <a:gd name="connsiteX96" fmla="*/ 381118 w 2570163"/>
              <a:gd name="connsiteY96" fmla="*/ 1342784 h 4039798"/>
              <a:gd name="connsiteX97" fmla="*/ 319980 w 2570163"/>
              <a:gd name="connsiteY97" fmla="*/ 1324521 h 4039798"/>
              <a:gd name="connsiteX98" fmla="*/ 258843 w 2570163"/>
              <a:gd name="connsiteY98" fmla="*/ 1310227 h 4039798"/>
              <a:gd name="connsiteX99" fmla="*/ 195323 w 2570163"/>
              <a:gd name="connsiteY99" fmla="*/ 1298316 h 4039798"/>
              <a:gd name="connsiteX100" fmla="*/ 131009 w 2570163"/>
              <a:gd name="connsiteY100" fmla="*/ 1290375 h 4039798"/>
              <a:gd name="connsiteX101" fmla="*/ 65902 w 2570163"/>
              <a:gd name="connsiteY101" fmla="*/ 1286405 h 4039798"/>
              <a:gd name="connsiteX102" fmla="*/ 0 w 2570163"/>
              <a:gd name="connsiteY102" fmla="*/ 1284817 h 4039798"/>
              <a:gd name="connsiteX103" fmla="*/ 0 w 2570163"/>
              <a:gd name="connsiteY103" fmla="*/ 1284287 h 4039798"/>
              <a:gd name="connsiteX104" fmla="*/ 590309 w 2570163"/>
              <a:gd name="connsiteY104" fmla="*/ 642144 h 4039798"/>
              <a:gd name="connsiteX0" fmla="*/ 0 w 2570163"/>
              <a:gd name="connsiteY0" fmla="*/ 0 h 4039798"/>
              <a:gd name="connsiteX1" fmla="*/ 84164 w 2570163"/>
              <a:gd name="connsiteY1" fmla="*/ 1588 h 4039798"/>
              <a:gd name="connsiteX2" fmla="*/ 167533 w 2570163"/>
              <a:gd name="connsiteY2" fmla="*/ 3970 h 4039798"/>
              <a:gd name="connsiteX3" fmla="*/ 251697 w 2570163"/>
              <a:gd name="connsiteY3" fmla="*/ 11911 h 4039798"/>
              <a:gd name="connsiteX4" fmla="*/ 335066 w 2570163"/>
              <a:gd name="connsiteY4" fmla="*/ 20646 h 4039798"/>
              <a:gd name="connsiteX5" fmla="*/ 419230 w 2570163"/>
              <a:gd name="connsiteY5" fmla="*/ 33351 h 4039798"/>
              <a:gd name="connsiteX6" fmla="*/ 501805 w 2570163"/>
              <a:gd name="connsiteY6" fmla="*/ 48439 h 4039798"/>
              <a:gd name="connsiteX7" fmla="*/ 583587 w 2570163"/>
              <a:gd name="connsiteY7" fmla="*/ 66703 h 4039798"/>
              <a:gd name="connsiteX8" fmla="*/ 664574 w 2570163"/>
              <a:gd name="connsiteY8" fmla="*/ 86554 h 4039798"/>
              <a:gd name="connsiteX9" fmla="*/ 745562 w 2570163"/>
              <a:gd name="connsiteY9" fmla="*/ 109583 h 4039798"/>
              <a:gd name="connsiteX10" fmla="*/ 824961 w 2570163"/>
              <a:gd name="connsiteY10" fmla="*/ 134993 h 4039798"/>
              <a:gd name="connsiteX11" fmla="*/ 904361 w 2570163"/>
              <a:gd name="connsiteY11" fmla="*/ 164374 h 4039798"/>
              <a:gd name="connsiteX12" fmla="*/ 982966 w 2570163"/>
              <a:gd name="connsiteY12" fmla="*/ 194549 h 4039798"/>
              <a:gd name="connsiteX13" fmla="*/ 1059190 w 2570163"/>
              <a:gd name="connsiteY13" fmla="*/ 228694 h 4039798"/>
              <a:gd name="connsiteX14" fmla="*/ 1135414 w 2570163"/>
              <a:gd name="connsiteY14" fmla="*/ 263634 h 4039798"/>
              <a:gd name="connsiteX15" fmla="*/ 1210843 w 2570163"/>
              <a:gd name="connsiteY15" fmla="*/ 303338 h 4039798"/>
              <a:gd name="connsiteX16" fmla="*/ 1285479 w 2570163"/>
              <a:gd name="connsiteY16" fmla="*/ 343836 h 4039798"/>
              <a:gd name="connsiteX17" fmla="*/ 1398226 w 2570163"/>
              <a:gd name="connsiteY17" fmla="*/ 412920 h 4039798"/>
              <a:gd name="connsiteX18" fmla="*/ 1506209 w 2570163"/>
              <a:gd name="connsiteY18" fmla="*/ 485975 h 4039798"/>
              <a:gd name="connsiteX19" fmla="*/ 1610223 w 2570163"/>
              <a:gd name="connsiteY19" fmla="*/ 565383 h 4039798"/>
              <a:gd name="connsiteX20" fmla="*/ 1707090 w 2570163"/>
              <a:gd name="connsiteY20" fmla="*/ 647173 h 4039798"/>
              <a:gd name="connsiteX21" fmla="*/ 1800782 w 2570163"/>
              <a:gd name="connsiteY21" fmla="*/ 734521 h 4039798"/>
              <a:gd name="connsiteX22" fmla="*/ 1888915 w 2570163"/>
              <a:gd name="connsiteY22" fmla="*/ 825840 h 4039798"/>
              <a:gd name="connsiteX23" fmla="*/ 1973079 w 2570163"/>
              <a:gd name="connsiteY23" fmla="*/ 920335 h 4039798"/>
              <a:gd name="connsiteX24" fmla="*/ 2050890 w 2570163"/>
              <a:gd name="connsiteY24" fmla="*/ 1019595 h 4039798"/>
              <a:gd name="connsiteX25" fmla="*/ 2123938 w 2570163"/>
              <a:gd name="connsiteY25" fmla="*/ 1119649 h 4039798"/>
              <a:gd name="connsiteX26" fmla="*/ 2190633 w 2570163"/>
              <a:gd name="connsiteY26" fmla="*/ 1225261 h 4039798"/>
              <a:gd name="connsiteX27" fmla="*/ 2253359 w 2570163"/>
              <a:gd name="connsiteY27" fmla="*/ 1331667 h 4039798"/>
              <a:gd name="connsiteX28" fmla="*/ 2309733 w 2570163"/>
              <a:gd name="connsiteY28" fmla="*/ 1441250 h 4039798"/>
              <a:gd name="connsiteX29" fmla="*/ 2361342 w 2570163"/>
              <a:gd name="connsiteY29" fmla="*/ 1554803 h 4039798"/>
              <a:gd name="connsiteX30" fmla="*/ 2407394 w 2570163"/>
              <a:gd name="connsiteY30" fmla="*/ 1669150 h 4039798"/>
              <a:gd name="connsiteX31" fmla="*/ 2448682 w 2570163"/>
              <a:gd name="connsiteY31" fmla="*/ 1785879 h 4039798"/>
              <a:gd name="connsiteX32" fmla="*/ 2483617 w 2570163"/>
              <a:gd name="connsiteY32" fmla="*/ 1903403 h 4039798"/>
              <a:gd name="connsiteX33" fmla="*/ 2512201 w 2570163"/>
              <a:gd name="connsiteY33" fmla="*/ 2024103 h 4039798"/>
              <a:gd name="connsiteX34" fmla="*/ 2535227 w 2570163"/>
              <a:gd name="connsiteY34" fmla="*/ 2145596 h 4039798"/>
              <a:gd name="connsiteX35" fmla="*/ 2551901 w 2570163"/>
              <a:gd name="connsiteY35" fmla="*/ 2267884 h 4039798"/>
              <a:gd name="connsiteX36" fmla="*/ 2564605 w 2570163"/>
              <a:gd name="connsiteY36" fmla="*/ 2389378 h 4039798"/>
              <a:gd name="connsiteX37" fmla="*/ 2570163 w 2570163"/>
              <a:gd name="connsiteY37" fmla="*/ 2514842 h 4039798"/>
              <a:gd name="connsiteX38" fmla="*/ 2570163 w 2570163"/>
              <a:gd name="connsiteY38" fmla="*/ 2637924 h 4039798"/>
              <a:gd name="connsiteX39" fmla="*/ 2564605 w 2570163"/>
              <a:gd name="connsiteY39" fmla="*/ 2763388 h 4039798"/>
              <a:gd name="connsiteX40" fmla="*/ 2558253 w 2570163"/>
              <a:gd name="connsiteY40" fmla="*/ 2824532 h 4039798"/>
              <a:gd name="connsiteX41" fmla="*/ 2550313 w 2570163"/>
              <a:gd name="connsiteY41" fmla="*/ 2886470 h 4039798"/>
              <a:gd name="connsiteX42" fmla="*/ 2543167 w 2570163"/>
              <a:gd name="connsiteY42" fmla="*/ 2949202 h 4039798"/>
              <a:gd name="connsiteX43" fmla="*/ 2532051 w 2570163"/>
              <a:gd name="connsiteY43" fmla="*/ 3011934 h 4039798"/>
              <a:gd name="connsiteX44" fmla="*/ 2521729 w 2570163"/>
              <a:gd name="connsiteY44" fmla="*/ 3072284 h 4039798"/>
              <a:gd name="connsiteX45" fmla="*/ 2508231 w 2570163"/>
              <a:gd name="connsiteY45" fmla="*/ 3135016 h 4039798"/>
              <a:gd name="connsiteX46" fmla="*/ 2492351 w 2570163"/>
              <a:gd name="connsiteY46" fmla="*/ 3196160 h 4039798"/>
              <a:gd name="connsiteX47" fmla="*/ 2477265 w 2570163"/>
              <a:gd name="connsiteY47" fmla="*/ 3257304 h 4039798"/>
              <a:gd name="connsiteX48" fmla="*/ 2459004 w 2570163"/>
              <a:gd name="connsiteY48" fmla="*/ 3319242 h 4039798"/>
              <a:gd name="connsiteX49" fmla="*/ 2439154 w 2570163"/>
              <a:gd name="connsiteY49" fmla="*/ 3378798 h 4039798"/>
              <a:gd name="connsiteX50" fmla="*/ 2417716 w 2570163"/>
              <a:gd name="connsiteY50" fmla="*/ 3439942 h 4039798"/>
              <a:gd name="connsiteX51" fmla="*/ 2396278 w 2570163"/>
              <a:gd name="connsiteY51" fmla="*/ 3501086 h 4039798"/>
              <a:gd name="connsiteX52" fmla="*/ 2372458 w 2570163"/>
              <a:gd name="connsiteY52" fmla="*/ 3560642 h 4039798"/>
              <a:gd name="connsiteX53" fmla="*/ 2346256 w 2570163"/>
              <a:gd name="connsiteY53" fmla="*/ 3620197 h 4039798"/>
              <a:gd name="connsiteX54" fmla="*/ 2318467 w 2570163"/>
              <a:gd name="connsiteY54" fmla="*/ 3678959 h 4039798"/>
              <a:gd name="connsiteX55" fmla="*/ 2288295 w 2570163"/>
              <a:gd name="connsiteY55" fmla="*/ 3738515 h 4039798"/>
              <a:gd name="connsiteX56" fmla="*/ 2258123 w 2570163"/>
              <a:gd name="connsiteY56" fmla="*/ 3796483 h 4039798"/>
              <a:gd name="connsiteX57" fmla="*/ 2225569 w 2570163"/>
              <a:gd name="connsiteY57" fmla="*/ 3854450 h 4039798"/>
              <a:gd name="connsiteX58" fmla="*/ 2105691 w 2570163"/>
              <a:gd name="connsiteY58" fmla="*/ 3785134 h 4039798"/>
              <a:gd name="connsiteX59" fmla="*/ 2231039 w 2570163"/>
              <a:gd name="connsiteY59" fmla="*/ 3859437 h 4039798"/>
              <a:gd name="connsiteX60" fmla="*/ 1377644 w 2570163"/>
              <a:gd name="connsiteY60" fmla="*/ 4039798 h 4039798"/>
              <a:gd name="connsiteX61" fmla="*/ 1113182 w 2570163"/>
              <a:gd name="connsiteY61" fmla="*/ 3211248 h 4039798"/>
              <a:gd name="connsiteX62" fmla="*/ 1152881 w 2570163"/>
              <a:gd name="connsiteY62" fmla="*/ 3138193 h 4039798"/>
              <a:gd name="connsiteX63" fmla="*/ 1187817 w 2570163"/>
              <a:gd name="connsiteY63" fmla="*/ 3060373 h 4039798"/>
              <a:gd name="connsiteX64" fmla="*/ 1216401 w 2570163"/>
              <a:gd name="connsiteY64" fmla="*/ 2982554 h 4039798"/>
              <a:gd name="connsiteX65" fmla="*/ 1241015 w 2570163"/>
              <a:gd name="connsiteY65" fmla="*/ 2901558 h 4039798"/>
              <a:gd name="connsiteX66" fmla="*/ 1260865 w 2570163"/>
              <a:gd name="connsiteY66" fmla="*/ 2819768 h 4039798"/>
              <a:gd name="connsiteX67" fmla="*/ 1274363 w 2570163"/>
              <a:gd name="connsiteY67" fmla="*/ 2737184 h 4039798"/>
              <a:gd name="connsiteX68" fmla="*/ 1282303 w 2570163"/>
              <a:gd name="connsiteY68" fmla="*/ 2653806 h 4039798"/>
              <a:gd name="connsiteX69" fmla="*/ 1285479 w 2570163"/>
              <a:gd name="connsiteY69" fmla="*/ 2569633 h 4039798"/>
              <a:gd name="connsiteX70" fmla="*/ 1283891 w 2570163"/>
              <a:gd name="connsiteY70" fmla="*/ 2502137 h 4039798"/>
              <a:gd name="connsiteX71" fmla="*/ 1279127 w 2570163"/>
              <a:gd name="connsiteY71" fmla="*/ 2437023 h 4039798"/>
              <a:gd name="connsiteX72" fmla="*/ 1269599 w 2570163"/>
              <a:gd name="connsiteY72" fmla="*/ 2372702 h 4039798"/>
              <a:gd name="connsiteX73" fmla="*/ 1259277 w 2570163"/>
              <a:gd name="connsiteY73" fmla="*/ 2310764 h 4039798"/>
              <a:gd name="connsiteX74" fmla="*/ 1244191 w 2570163"/>
              <a:gd name="connsiteY74" fmla="*/ 2248032 h 4039798"/>
              <a:gd name="connsiteX75" fmla="*/ 1227517 w 2570163"/>
              <a:gd name="connsiteY75" fmla="*/ 2186888 h 4039798"/>
              <a:gd name="connsiteX76" fmla="*/ 1207667 w 2570163"/>
              <a:gd name="connsiteY76" fmla="*/ 2127333 h 4039798"/>
              <a:gd name="connsiteX77" fmla="*/ 1184641 w 2570163"/>
              <a:gd name="connsiteY77" fmla="*/ 2069365 h 4039798"/>
              <a:gd name="connsiteX78" fmla="*/ 1158439 w 2570163"/>
              <a:gd name="connsiteY78" fmla="*/ 2011397 h 4039798"/>
              <a:gd name="connsiteX79" fmla="*/ 1129856 w 2570163"/>
              <a:gd name="connsiteY79" fmla="*/ 1956606 h 4039798"/>
              <a:gd name="connsiteX80" fmla="*/ 1098890 w 2570163"/>
              <a:gd name="connsiteY80" fmla="*/ 1903403 h 4039798"/>
              <a:gd name="connsiteX81" fmla="*/ 1065542 w 2570163"/>
              <a:gd name="connsiteY81" fmla="*/ 1850200 h 4039798"/>
              <a:gd name="connsiteX82" fmla="*/ 1029018 w 2570163"/>
              <a:gd name="connsiteY82" fmla="*/ 1800173 h 4039798"/>
              <a:gd name="connsiteX83" fmla="*/ 990906 w 2570163"/>
              <a:gd name="connsiteY83" fmla="*/ 1750940 h 4039798"/>
              <a:gd name="connsiteX84" fmla="*/ 951207 w 2570163"/>
              <a:gd name="connsiteY84" fmla="*/ 1705678 h 4039798"/>
              <a:gd name="connsiteX85" fmla="*/ 908331 w 2570163"/>
              <a:gd name="connsiteY85" fmla="*/ 1661209 h 4039798"/>
              <a:gd name="connsiteX86" fmla="*/ 864661 w 2570163"/>
              <a:gd name="connsiteY86" fmla="*/ 1618329 h 4039798"/>
              <a:gd name="connsiteX87" fmla="*/ 817021 w 2570163"/>
              <a:gd name="connsiteY87" fmla="*/ 1577037 h 4039798"/>
              <a:gd name="connsiteX88" fmla="*/ 768588 w 2570163"/>
              <a:gd name="connsiteY88" fmla="*/ 1538922 h 4039798"/>
              <a:gd name="connsiteX89" fmla="*/ 717772 w 2570163"/>
              <a:gd name="connsiteY89" fmla="*/ 1503982 h 4039798"/>
              <a:gd name="connsiteX90" fmla="*/ 666162 w 2570163"/>
              <a:gd name="connsiteY90" fmla="*/ 1470631 h 4039798"/>
              <a:gd name="connsiteX91" fmla="*/ 612965 w 2570163"/>
              <a:gd name="connsiteY91" fmla="*/ 1438868 h 4039798"/>
              <a:gd name="connsiteX92" fmla="*/ 556591 w 2570163"/>
              <a:gd name="connsiteY92" fmla="*/ 1411075 h 4039798"/>
              <a:gd name="connsiteX93" fmla="*/ 500217 w 2570163"/>
              <a:gd name="connsiteY93" fmla="*/ 1384871 h 4039798"/>
              <a:gd name="connsiteX94" fmla="*/ 442256 w 2570163"/>
              <a:gd name="connsiteY94" fmla="*/ 1362636 h 4039798"/>
              <a:gd name="connsiteX95" fmla="*/ 381118 w 2570163"/>
              <a:gd name="connsiteY95" fmla="*/ 1342784 h 4039798"/>
              <a:gd name="connsiteX96" fmla="*/ 319980 w 2570163"/>
              <a:gd name="connsiteY96" fmla="*/ 1324521 h 4039798"/>
              <a:gd name="connsiteX97" fmla="*/ 258843 w 2570163"/>
              <a:gd name="connsiteY97" fmla="*/ 1310227 h 4039798"/>
              <a:gd name="connsiteX98" fmla="*/ 195323 w 2570163"/>
              <a:gd name="connsiteY98" fmla="*/ 1298316 h 4039798"/>
              <a:gd name="connsiteX99" fmla="*/ 131009 w 2570163"/>
              <a:gd name="connsiteY99" fmla="*/ 1290375 h 4039798"/>
              <a:gd name="connsiteX100" fmla="*/ 65902 w 2570163"/>
              <a:gd name="connsiteY100" fmla="*/ 1286405 h 4039798"/>
              <a:gd name="connsiteX101" fmla="*/ 0 w 2570163"/>
              <a:gd name="connsiteY101" fmla="*/ 1284817 h 4039798"/>
              <a:gd name="connsiteX102" fmla="*/ 0 w 2570163"/>
              <a:gd name="connsiteY102" fmla="*/ 1284287 h 4039798"/>
              <a:gd name="connsiteX103" fmla="*/ 590309 w 2570163"/>
              <a:gd name="connsiteY103" fmla="*/ 642144 h 4039798"/>
              <a:gd name="connsiteX104" fmla="*/ 0 w 2570163"/>
              <a:gd name="connsiteY104" fmla="*/ 0 h 4039798"/>
              <a:gd name="connsiteX0" fmla="*/ 0 w 2570163"/>
              <a:gd name="connsiteY0" fmla="*/ 0 h 4039798"/>
              <a:gd name="connsiteX1" fmla="*/ 84164 w 2570163"/>
              <a:gd name="connsiteY1" fmla="*/ 1588 h 4039798"/>
              <a:gd name="connsiteX2" fmla="*/ 167533 w 2570163"/>
              <a:gd name="connsiteY2" fmla="*/ 3970 h 4039798"/>
              <a:gd name="connsiteX3" fmla="*/ 251697 w 2570163"/>
              <a:gd name="connsiteY3" fmla="*/ 11911 h 4039798"/>
              <a:gd name="connsiteX4" fmla="*/ 335066 w 2570163"/>
              <a:gd name="connsiteY4" fmla="*/ 20646 h 4039798"/>
              <a:gd name="connsiteX5" fmla="*/ 419230 w 2570163"/>
              <a:gd name="connsiteY5" fmla="*/ 33351 h 4039798"/>
              <a:gd name="connsiteX6" fmla="*/ 501805 w 2570163"/>
              <a:gd name="connsiteY6" fmla="*/ 48439 h 4039798"/>
              <a:gd name="connsiteX7" fmla="*/ 583587 w 2570163"/>
              <a:gd name="connsiteY7" fmla="*/ 66703 h 4039798"/>
              <a:gd name="connsiteX8" fmla="*/ 664574 w 2570163"/>
              <a:gd name="connsiteY8" fmla="*/ 86554 h 4039798"/>
              <a:gd name="connsiteX9" fmla="*/ 745562 w 2570163"/>
              <a:gd name="connsiteY9" fmla="*/ 109583 h 4039798"/>
              <a:gd name="connsiteX10" fmla="*/ 824961 w 2570163"/>
              <a:gd name="connsiteY10" fmla="*/ 134993 h 4039798"/>
              <a:gd name="connsiteX11" fmla="*/ 904361 w 2570163"/>
              <a:gd name="connsiteY11" fmla="*/ 164374 h 4039798"/>
              <a:gd name="connsiteX12" fmla="*/ 982966 w 2570163"/>
              <a:gd name="connsiteY12" fmla="*/ 194549 h 4039798"/>
              <a:gd name="connsiteX13" fmla="*/ 1059190 w 2570163"/>
              <a:gd name="connsiteY13" fmla="*/ 228694 h 4039798"/>
              <a:gd name="connsiteX14" fmla="*/ 1135414 w 2570163"/>
              <a:gd name="connsiteY14" fmla="*/ 263634 h 4039798"/>
              <a:gd name="connsiteX15" fmla="*/ 1210843 w 2570163"/>
              <a:gd name="connsiteY15" fmla="*/ 303338 h 4039798"/>
              <a:gd name="connsiteX16" fmla="*/ 1285479 w 2570163"/>
              <a:gd name="connsiteY16" fmla="*/ 343836 h 4039798"/>
              <a:gd name="connsiteX17" fmla="*/ 1398226 w 2570163"/>
              <a:gd name="connsiteY17" fmla="*/ 412920 h 4039798"/>
              <a:gd name="connsiteX18" fmla="*/ 1506209 w 2570163"/>
              <a:gd name="connsiteY18" fmla="*/ 485975 h 4039798"/>
              <a:gd name="connsiteX19" fmla="*/ 1610223 w 2570163"/>
              <a:gd name="connsiteY19" fmla="*/ 565383 h 4039798"/>
              <a:gd name="connsiteX20" fmla="*/ 1707090 w 2570163"/>
              <a:gd name="connsiteY20" fmla="*/ 647173 h 4039798"/>
              <a:gd name="connsiteX21" fmla="*/ 1800782 w 2570163"/>
              <a:gd name="connsiteY21" fmla="*/ 734521 h 4039798"/>
              <a:gd name="connsiteX22" fmla="*/ 1888915 w 2570163"/>
              <a:gd name="connsiteY22" fmla="*/ 825840 h 4039798"/>
              <a:gd name="connsiteX23" fmla="*/ 1973079 w 2570163"/>
              <a:gd name="connsiteY23" fmla="*/ 920335 h 4039798"/>
              <a:gd name="connsiteX24" fmla="*/ 2050890 w 2570163"/>
              <a:gd name="connsiteY24" fmla="*/ 1019595 h 4039798"/>
              <a:gd name="connsiteX25" fmla="*/ 2123938 w 2570163"/>
              <a:gd name="connsiteY25" fmla="*/ 1119649 h 4039798"/>
              <a:gd name="connsiteX26" fmla="*/ 2190633 w 2570163"/>
              <a:gd name="connsiteY26" fmla="*/ 1225261 h 4039798"/>
              <a:gd name="connsiteX27" fmla="*/ 2253359 w 2570163"/>
              <a:gd name="connsiteY27" fmla="*/ 1331667 h 4039798"/>
              <a:gd name="connsiteX28" fmla="*/ 2309733 w 2570163"/>
              <a:gd name="connsiteY28" fmla="*/ 1441250 h 4039798"/>
              <a:gd name="connsiteX29" fmla="*/ 2361342 w 2570163"/>
              <a:gd name="connsiteY29" fmla="*/ 1554803 h 4039798"/>
              <a:gd name="connsiteX30" fmla="*/ 2407394 w 2570163"/>
              <a:gd name="connsiteY30" fmla="*/ 1669150 h 4039798"/>
              <a:gd name="connsiteX31" fmla="*/ 2448682 w 2570163"/>
              <a:gd name="connsiteY31" fmla="*/ 1785879 h 4039798"/>
              <a:gd name="connsiteX32" fmla="*/ 2483617 w 2570163"/>
              <a:gd name="connsiteY32" fmla="*/ 1903403 h 4039798"/>
              <a:gd name="connsiteX33" fmla="*/ 2512201 w 2570163"/>
              <a:gd name="connsiteY33" fmla="*/ 2024103 h 4039798"/>
              <a:gd name="connsiteX34" fmla="*/ 2535227 w 2570163"/>
              <a:gd name="connsiteY34" fmla="*/ 2145596 h 4039798"/>
              <a:gd name="connsiteX35" fmla="*/ 2551901 w 2570163"/>
              <a:gd name="connsiteY35" fmla="*/ 2267884 h 4039798"/>
              <a:gd name="connsiteX36" fmla="*/ 2564605 w 2570163"/>
              <a:gd name="connsiteY36" fmla="*/ 2389378 h 4039798"/>
              <a:gd name="connsiteX37" fmla="*/ 2570163 w 2570163"/>
              <a:gd name="connsiteY37" fmla="*/ 2514842 h 4039798"/>
              <a:gd name="connsiteX38" fmla="*/ 2570163 w 2570163"/>
              <a:gd name="connsiteY38" fmla="*/ 2637924 h 4039798"/>
              <a:gd name="connsiteX39" fmla="*/ 2564605 w 2570163"/>
              <a:gd name="connsiteY39" fmla="*/ 2763388 h 4039798"/>
              <a:gd name="connsiteX40" fmla="*/ 2558253 w 2570163"/>
              <a:gd name="connsiteY40" fmla="*/ 2824532 h 4039798"/>
              <a:gd name="connsiteX41" fmla="*/ 2550313 w 2570163"/>
              <a:gd name="connsiteY41" fmla="*/ 2886470 h 4039798"/>
              <a:gd name="connsiteX42" fmla="*/ 2543167 w 2570163"/>
              <a:gd name="connsiteY42" fmla="*/ 2949202 h 4039798"/>
              <a:gd name="connsiteX43" fmla="*/ 2532051 w 2570163"/>
              <a:gd name="connsiteY43" fmla="*/ 3011934 h 4039798"/>
              <a:gd name="connsiteX44" fmla="*/ 2521729 w 2570163"/>
              <a:gd name="connsiteY44" fmla="*/ 3072284 h 4039798"/>
              <a:gd name="connsiteX45" fmla="*/ 2508231 w 2570163"/>
              <a:gd name="connsiteY45" fmla="*/ 3135016 h 4039798"/>
              <a:gd name="connsiteX46" fmla="*/ 2492351 w 2570163"/>
              <a:gd name="connsiteY46" fmla="*/ 3196160 h 4039798"/>
              <a:gd name="connsiteX47" fmla="*/ 2477265 w 2570163"/>
              <a:gd name="connsiteY47" fmla="*/ 3257304 h 4039798"/>
              <a:gd name="connsiteX48" fmla="*/ 2459004 w 2570163"/>
              <a:gd name="connsiteY48" fmla="*/ 3319242 h 4039798"/>
              <a:gd name="connsiteX49" fmla="*/ 2439154 w 2570163"/>
              <a:gd name="connsiteY49" fmla="*/ 3378798 h 4039798"/>
              <a:gd name="connsiteX50" fmla="*/ 2417716 w 2570163"/>
              <a:gd name="connsiteY50" fmla="*/ 3439942 h 4039798"/>
              <a:gd name="connsiteX51" fmla="*/ 2396278 w 2570163"/>
              <a:gd name="connsiteY51" fmla="*/ 3501086 h 4039798"/>
              <a:gd name="connsiteX52" fmla="*/ 2372458 w 2570163"/>
              <a:gd name="connsiteY52" fmla="*/ 3560642 h 4039798"/>
              <a:gd name="connsiteX53" fmla="*/ 2346256 w 2570163"/>
              <a:gd name="connsiteY53" fmla="*/ 3620197 h 4039798"/>
              <a:gd name="connsiteX54" fmla="*/ 2318467 w 2570163"/>
              <a:gd name="connsiteY54" fmla="*/ 3678959 h 4039798"/>
              <a:gd name="connsiteX55" fmla="*/ 2288295 w 2570163"/>
              <a:gd name="connsiteY55" fmla="*/ 3738515 h 4039798"/>
              <a:gd name="connsiteX56" fmla="*/ 2258123 w 2570163"/>
              <a:gd name="connsiteY56" fmla="*/ 3796483 h 4039798"/>
              <a:gd name="connsiteX57" fmla="*/ 2225569 w 2570163"/>
              <a:gd name="connsiteY57" fmla="*/ 3854450 h 4039798"/>
              <a:gd name="connsiteX58" fmla="*/ 2231039 w 2570163"/>
              <a:gd name="connsiteY58" fmla="*/ 3859437 h 4039798"/>
              <a:gd name="connsiteX59" fmla="*/ 1377644 w 2570163"/>
              <a:gd name="connsiteY59" fmla="*/ 4039798 h 4039798"/>
              <a:gd name="connsiteX60" fmla="*/ 1113182 w 2570163"/>
              <a:gd name="connsiteY60" fmla="*/ 3211248 h 4039798"/>
              <a:gd name="connsiteX61" fmla="*/ 1152881 w 2570163"/>
              <a:gd name="connsiteY61" fmla="*/ 3138193 h 4039798"/>
              <a:gd name="connsiteX62" fmla="*/ 1187817 w 2570163"/>
              <a:gd name="connsiteY62" fmla="*/ 3060373 h 4039798"/>
              <a:gd name="connsiteX63" fmla="*/ 1216401 w 2570163"/>
              <a:gd name="connsiteY63" fmla="*/ 2982554 h 4039798"/>
              <a:gd name="connsiteX64" fmla="*/ 1241015 w 2570163"/>
              <a:gd name="connsiteY64" fmla="*/ 2901558 h 4039798"/>
              <a:gd name="connsiteX65" fmla="*/ 1260865 w 2570163"/>
              <a:gd name="connsiteY65" fmla="*/ 2819768 h 4039798"/>
              <a:gd name="connsiteX66" fmla="*/ 1274363 w 2570163"/>
              <a:gd name="connsiteY66" fmla="*/ 2737184 h 4039798"/>
              <a:gd name="connsiteX67" fmla="*/ 1282303 w 2570163"/>
              <a:gd name="connsiteY67" fmla="*/ 2653806 h 4039798"/>
              <a:gd name="connsiteX68" fmla="*/ 1285479 w 2570163"/>
              <a:gd name="connsiteY68" fmla="*/ 2569633 h 4039798"/>
              <a:gd name="connsiteX69" fmla="*/ 1283891 w 2570163"/>
              <a:gd name="connsiteY69" fmla="*/ 2502137 h 4039798"/>
              <a:gd name="connsiteX70" fmla="*/ 1279127 w 2570163"/>
              <a:gd name="connsiteY70" fmla="*/ 2437023 h 4039798"/>
              <a:gd name="connsiteX71" fmla="*/ 1269599 w 2570163"/>
              <a:gd name="connsiteY71" fmla="*/ 2372702 h 4039798"/>
              <a:gd name="connsiteX72" fmla="*/ 1259277 w 2570163"/>
              <a:gd name="connsiteY72" fmla="*/ 2310764 h 4039798"/>
              <a:gd name="connsiteX73" fmla="*/ 1244191 w 2570163"/>
              <a:gd name="connsiteY73" fmla="*/ 2248032 h 4039798"/>
              <a:gd name="connsiteX74" fmla="*/ 1227517 w 2570163"/>
              <a:gd name="connsiteY74" fmla="*/ 2186888 h 4039798"/>
              <a:gd name="connsiteX75" fmla="*/ 1207667 w 2570163"/>
              <a:gd name="connsiteY75" fmla="*/ 2127333 h 4039798"/>
              <a:gd name="connsiteX76" fmla="*/ 1184641 w 2570163"/>
              <a:gd name="connsiteY76" fmla="*/ 2069365 h 4039798"/>
              <a:gd name="connsiteX77" fmla="*/ 1158439 w 2570163"/>
              <a:gd name="connsiteY77" fmla="*/ 2011397 h 4039798"/>
              <a:gd name="connsiteX78" fmla="*/ 1129856 w 2570163"/>
              <a:gd name="connsiteY78" fmla="*/ 1956606 h 4039798"/>
              <a:gd name="connsiteX79" fmla="*/ 1098890 w 2570163"/>
              <a:gd name="connsiteY79" fmla="*/ 1903403 h 4039798"/>
              <a:gd name="connsiteX80" fmla="*/ 1065542 w 2570163"/>
              <a:gd name="connsiteY80" fmla="*/ 1850200 h 4039798"/>
              <a:gd name="connsiteX81" fmla="*/ 1029018 w 2570163"/>
              <a:gd name="connsiteY81" fmla="*/ 1800173 h 4039798"/>
              <a:gd name="connsiteX82" fmla="*/ 990906 w 2570163"/>
              <a:gd name="connsiteY82" fmla="*/ 1750940 h 4039798"/>
              <a:gd name="connsiteX83" fmla="*/ 951207 w 2570163"/>
              <a:gd name="connsiteY83" fmla="*/ 1705678 h 4039798"/>
              <a:gd name="connsiteX84" fmla="*/ 908331 w 2570163"/>
              <a:gd name="connsiteY84" fmla="*/ 1661209 h 4039798"/>
              <a:gd name="connsiteX85" fmla="*/ 864661 w 2570163"/>
              <a:gd name="connsiteY85" fmla="*/ 1618329 h 4039798"/>
              <a:gd name="connsiteX86" fmla="*/ 817021 w 2570163"/>
              <a:gd name="connsiteY86" fmla="*/ 1577037 h 4039798"/>
              <a:gd name="connsiteX87" fmla="*/ 768588 w 2570163"/>
              <a:gd name="connsiteY87" fmla="*/ 1538922 h 4039798"/>
              <a:gd name="connsiteX88" fmla="*/ 717772 w 2570163"/>
              <a:gd name="connsiteY88" fmla="*/ 1503982 h 4039798"/>
              <a:gd name="connsiteX89" fmla="*/ 666162 w 2570163"/>
              <a:gd name="connsiteY89" fmla="*/ 1470631 h 4039798"/>
              <a:gd name="connsiteX90" fmla="*/ 612965 w 2570163"/>
              <a:gd name="connsiteY90" fmla="*/ 1438868 h 4039798"/>
              <a:gd name="connsiteX91" fmla="*/ 556591 w 2570163"/>
              <a:gd name="connsiteY91" fmla="*/ 1411075 h 4039798"/>
              <a:gd name="connsiteX92" fmla="*/ 500217 w 2570163"/>
              <a:gd name="connsiteY92" fmla="*/ 1384871 h 4039798"/>
              <a:gd name="connsiteX93" fmla="*/ 442256 w 2570163"/>
              <a:gd name="connsiteY93" fmla="*/ 1362636 h 4039798"/>
              <a:gd name="connsiteX94" fmla="*/ 381118 w 2570163"/>
              <a:gd name="connsiteY94" fmla="*/ 1342784 h 4039798"/>
              <a:gd name="connsiteX95" fmla="*/ 319980 w 2570163"/>
              <a:gd name="connsiteY95" fmla="*/ 1324521 h 4039798"/>
              <a:gd name="connsiteX96" fmla="*/ 258843 w 2570163"/>
              <a:gd name="connsiteY96" fmla="*/ 1310227 h 4039798"/>
              <a:gd name="connsiteX97" fmla="*/ 195323 w 2570163"/>
              <a:gd name="connsiteY97" fmla="*/ 1298316 h 4039798"/>
              <a:gd name="connsiteX98" fmla="*/ 131009 w 2570163"/>
              <a:gd name="connsiteY98" fmla="*/ 1290375 h 4039798"/>
              <a:gd name="connsiteX99" fmla="*/ 65902 w 2570163"/>
              <a:gd name="connsiteY99" fmla="*/ 1286405 h 4039798"/>
              <a:gd name="connsiteX100" fmla="*/ 0 w 2570163"/>
              <a:gd name="connsiteY100" fmla="*/ 1284817 h 4039798"/>
              <a:gd name="connsiteX101" fmla="*/ 0 w 2570163"/>
              <a:gd name="connsiteY101" fmla="*/ 1284287 h 4039798"/>
              <a:gd name="connsiteX102" fmla="*/ 590309 w 2570163"/>
              <a:gd name="connsiteY102" fmla="*/ 642144 h 4039798"/>
              <a:gd name="connsiteX103" fmla="*/ 0 w 2570163"/>
              <a:gd name="connsiteY103" fmla="*/ 0 h 4039798"/>
              <a:gd name="connsiteX0" fmla="*/ 0 w 2570163"/>
              <a:gd name="connsiteY0" fmla="*/ 0 h 4039798"/>
              <a:gd name="connsiteX1" fmla="*/ 84164 w 2570163"/>
              <a:gd name="connsiteY1" fmla="*/ 1588 h 4039798"/>
              <a:gd name="connsiteX2" fmla="*/ 167533 w 2570163"/>
              <a:gd name="connsiteY2" fmla="*/ 3970 h 4039798"/>
              <a:gd name="connsiteX3" fmla="*/ 251697 w 2570163"/>
              <a:gd name="connsiteY3" fmla="*/ 11911 h 4039798"/>
              <a:gd name="connsiteX4" fmla="*/ 335066 w 2570163"/>
              <a:gd name="connsiteY4" fmla="*/ 20646 h 4039798"/>
              <a:gd name="connsiteX5" fmla="*/ 419230 w 2570163"/>
              <a:gd name="connsiteY5" fmla="*/ 33351 h 4039798"/>
              <a:gd name="connsiteX6" fmla="*/ 501805 w 2570163"/>
              <a:gd name="connsiteY6" fmla="*/ 48439 h 4039798"/>
              <a:gd name="connsiteX7" fmla="*/ 583587 w 2570163"/>
              <a:gd name="connsiteY7" fmla="*/ 66703 h 4039798"/>
              <a:gd name="connsiteX8" fmla="*/ 664574 w 2570163"/>
              <a:gd name="connsiteY8" fmla="*/ 86554 h 4039798"/>
              <a:gd name="connsiteX9" fmla="*/ 745562 w 2570163"/>
              <a:gd name="connsiteY9" fmla="*/ 109583 h 4039798"/>
              <a:gd name="connsiteX10" fmla="*/ 824961 w 2570163"/>
              <a:gd name="connsiteY10" fmla="*/ 134993 h 4039798"/>
              <a:gd name="connsiteX11" fmla="*/ 904361 w 2570163"/>
              <a:gd name="connsiteY11" fmla="*/ 164374 h 4039798"/>
              <a:gd name="connsiteX12" fmla="*/ 982966 w 2570163"/>
              <a:gd name="connsiteY12" fmla="*/ 194549 h 4039798"/>
              <a:gd name="connsiteX13" fmla="*/ 1059190 w 2570163"/>
              <a:gd name="connsiteY13" fmla="*/ 228694 h 4039798"/>
              <a:gd name="connsiteX14" fmla="*/ 1135414 w 2570163"/>
              <a:gd name="connsiteY14" fmla="*/ 263634 h 4039798"/>
              <a:gd name="connsiteX15" fmla="*/ 1210843 w 2570163"/>
              <a:gd name="connsiteY15" fmla="*/ 303338 h 4039798"/>
              <a:gd name="connsiteX16" fmla="*/ 1285479 w 2570163"/>
              <a:gd name="connsiteY16" fmla="*/ 343836 h 4039798"/>
              <a:gd name="connsiteX17" fmla="*/ 1398226 w 2570163"/>
              <a:gd name="connsiteY17" fmla="*/ 412920 h 4039798"/>
              <a:gd name="connsiteX18" fmla="*/ 1506209 w 2570163"/>
              <a:gd name="connsiteY18" fmla="*/ 485975 h 4039798"/>
              <a:gd name="connsiteX19" fmla="*/ 1610223 w 2570163"/>
              <a:gd name="connsiteY19" fmla="*/ 565383 h 4039798"/>
              <a:gd name="connsiteX20" fmla="*/ 1707090 w 2570163"/>
              <a:gd name="connsiteY20" fmla="*/ 647173 h 4039798"/>
              <a:gd name="connsiteX21" fmla="*/ 1800782 w 2570163"/>
              <a:gd name="connsiteY21" fmla="*/ 734521 h 4039798"/>
              <a:gd name="connsiteX22" fmla="*/ 1888915 w 2570163"/>
              <a:gd name="connsiteY22" fmla="*/ 825840 h 4039798"/>
              <a:gd name="connsiteX23" fmla="*/ 1973079 w 2570163"/>
              <a:gd name="connsiteY23" fmla="*/ 920335 h 4039798"/>
              <a:gd name="connsiteX24" fmla="*/ 2050890 w 2570163"/>
              <a:gd name="connsiteY24" fmla="*/ 1019595 h 4039798"/>
              <a:gd name="connsiteX25" fmla="*/ 2123938 w 2570163"/>
              <a:gd name="connsiteY25" fmla="*/ 1119649 h 4039798"/>
              <a:gd name="connsiteX26" fmla="*/ 2190633 w 2570163"/>
              <a:gd name="connsiteY26" fmla="*/ 1225261 h 4039798"/>
              <a:gd name="connsiteX27" fmla="*/ 2253359 w 2570163"/>
              <a:gd name="connsiteY27" fmla="*/ 1331667 h 4039798"/>
              <a:gd name="connsiteX28" fmla="*/ 2309733 w 2570163"/>
              <a:gd name="connsiteY28" fmla="*/ 1441250 h 4039798"/>
              <a:gd name="connsiteX29" fmla="*/ 2361342 w 2570163"/>
              <a:gd name="connsiteY29" fmla="*/ 1554803 h 4039798"/>
              <a:gd name="connsiteX30" fmla="*/ 2407394 w 2570163"/>
              <a:gd name="connsiteY30" fmla="*/ 1669150 h 4039798"/>
              <a:gd name="connsiteX31" fmla="*/ 2448682 w 2570163"/>
              <a:gd name="connsiteY31" fmla="*/ 1785879 h 4039798"/>
              <a:gd name="connsiteX32" fmla="*/ 2483617 w 2570163"/>
              <a:gd name="connsiteY32" fmla="*/ 1903403 h 4039798"/>
              <a:gd name="connsiteX33" fmla="*/ 2512201 w 2570163"/>
              <a:gd name="connsiteY33" fmla="*/ 2024103 h 4039798"/>
              <a:gd name="connsiteX34" fmla="*/ 2535227 w 2570163"/>
              <a:gd name="connsiteY34" fmla="*/ 2145596 h 4039798"/>
              <a:gd name="connsiteX35" fmla="*/ 2551901 w 2570163"/>
              <a:gd name="connsiteY35" fmla="*/ 2267884 h 4039798"/>
              <a:gd name="connsiteX36" fmla="*/ 2564605 w 2570163"/>
              <a:gd name="connsiteY36" fmla="*/ 2389378 h 4039798"/>
              <a:gd name="connsiteX37" fmla="*/ 2570163 w 2570163"/>
              <a:gd name="connsiteY37" fmla="*/ 2514842 h 4039798"/>
              <a:gd name="connsiteX38" fmla="*/ 2570163 w 2570163"/>
              <a:gd name="connsiteY38" fmla="*/ 2637924 h 4039798"/>
              <a:gd name="connsiteX39" fmla="*/ 2564605 w 2570163"/>
              <a:gd name="connsiteY39" fmla="*/ 2763388 h 4039798"/>
              <a:gd name="connsiteX40" fmla="*/ 2558253 w 2570163"/>
              <a:gd name="connsiteY40" fmla="*/ 2824532 h 4039798"/>
              <a:gd name="connsiteX41" fmla="*/ 2550313 w 2570163"/>
              <a:gd name="connsiteY41" fmla="*/ 2886470 h 4039798"/>
              <a:gd name="connsiteX42" fmla="*/ 2543167 w 2570163"/>
              <a:gd name="connsiteY42" fmla="*/ 2949202 h 4039798"/>
              <a:gd name="connsiteX43" fmla="*/ 2532051 w 2570163"/>
              <a:gd name="connsiteY43" fmla="*/ 3011934 h 4039798"/>
              <a:gd name="connsiteX44" fmla="*/ 2521729 w 2570163"/>
              <a:gd name="connsiteY44" fmla="*/ 3072284 h 4039798"/>
              <a:gd name="connsiteX45" fmla="*/ 2508231 w 2570163"/>
              <a:gd name="connsiteY45" fmla="*/ 3135016 h 4039798"/>
              <a:gd name="connsiteX46" fmla="*/ 2492351 w 2570163"/>
              <a:gd name="connsiteY46" fmla="*/ 3196160 h 4039798"/>
              <a:gd name="connsiteX47" fmla="*/ 2477265 w 2570163"/>
              <a:gd name="connsiteY47" fmla="*/ 3257304 h 4039798"/>
              <a:gd name="connsiteX48" fmla="*/ 2459004 w 2570163"/>
              <a:gd name="connsiteY48" fmla="*/ 3319242 h 4039798"/>
              <a:gd name="connsiteX49" fmla="*/ 2439154 w 2570163"/>
              <a:gd name="connsiteY49" fmla="*/ 3378798 h 4039798"/>
              <a:gd name="connsiteX50" fmla="*/ 2417716 w 2570163"/>
              <a:gd name="connsiteY50" fmla="*/ 3439942 h 4039798"/>
              <a:gd name="connsiteX51" fmla="*/ 2396278 w 2570163"/>
              <a:gd name="connsiteY51" fmla="*/ 3501086 h 4039798"/>
              <a:gd name="connsiteX52" fmla="*/ 2372458 w 2570163"/>
              <a:gd name="connsiteY52" fmla="*/ 3560642 h 4039798"/>
              <a:gd name="connsiteX53" fmla="*/ 2346256 w 2570163"/>
              <a:gd name="connsiteY53" fmla="*/ 3620197 h 4039798"/>
              <a:gd name="connsiteX54" fmla="*/ 2318467 w 2570163"/>
              <a:gd name="connsiteY54" fmla="*/ 3678959 h 4039798"/>
              <a:gd name="connsiteX55" fmla="*/ 2288295 w 2570163"/>
              <a:gd name="connsiteY55" fmla="*/ 3738515 h 4039798"/>
              <a:gd name="connsiteX56" fmla="*/ 2258123 w 2570163"/>
              <a:gd name="connsiteY56" fmla="*/ 3796483 h 4039798"/>
              <a:gd name="connsiteX57" fmla="*/ 2225569 w 2570163"/>
              <a:gd name="connsiteY57" fmla="*/ 3854450 h 4039798"/>
              <a:gd name="connsiteX58" fmla="*/ 1377644 w 2570163"/>
              <a:gd name="connsiteY58" fmla="*/ 4039798 h 4039798"/>
              <a:gd name="connsiteX59" fmla="*/ 1113182 w 2570163"/>
              <a:gd name="connsiteY59" fmla="*/ 3211248 h 4039798"/>
              <a:gd name="connsiteX60" fmla="*/ 1152881 w 2570163"/>
              <a:gd name="connsiteY60" fmla="*/ 3138193 h 4039798"/>
              <a:gd name="connsiteX61" fmla="*/ 1187817 w 2570163"/>
              <a:gd name="connsiteY61" fmla="*/ 3060373 h 4039798"/>
              <a:gd name="connsiteX62" fmla="*/ 1216401 w 2570163"/>
              <a:gd name="connsiteY62" fmla="*/ 2982554 h 4039798"/>
              <a:gd name="connsiteX63" fmla="*/ 1241015 w 2570163"/>
              <a:gd name="connsiteY63" fmla="*/ 2901558 h 4039798"/>
              <a:gd name="connsiteX64" fmla="*/ 1260865 w 2570163"/>
              <a:gd name="connsiteY64" fmla="*/ 2819768 h 4039798"/>
              <a:gd name="connsiteX65" fmla="*/ 1274363 w 2570163"/>
              <a:gd name="connsiteY65" fmla="*/ 2737184 h 4039798"/>
              <a:gd name="connsiteX66" fmla="*/ 1282303 w 2570163"/>
              <a:gd name="connsiteY66" fmla="*/ 2653806 h 4039798"/>
              <a:gd name="connsiteX67" fmla="*/ 1285479 w 2570163"/>
              <a:gd name="connsiteY67" fmla="*/ 2569633 h 4039798"/>
              <a:gd name="connsiteX68" fmla="*/ 1283891 w 2570163"/>
              <a:gd name="connsiteY68" fmla="*/ 2502137 h 4039798"/>
              <a:gd name="connsiteX69" fmla="*/ 1279127 w 2570163"/>
              <a:gd name="connsiteY69" fmla="*/ 2437023 h 4039798"/>
              <a:gd name="connsiteX70" fmla="*/ 1269599 w 2570163"/>
              <a:gd name="connsiteY70" fmla="*/ 2372702 h 4039798"/>
              <a:gd name="connsiteX71" fmla="*/ 1259277 w 2570163"/>
              <a:gd name="connsiteY71" fmla="*/ 2310764 h 4039798"/>
              <a:gd name="connsiteX72" fmla="*/ 1244191 w 2570163"/>
              <a:gd name="connsiteY72" fmla="*/ 2248032 h 4039798"/>
              <a:gd name="connsiteX73" fmla="*/ 1227517 w 2570163"/>
              <a:gd name="connsiteY73" fmla="*/ 2186888 h 4039798"/>
              <a:gd name="connsiteX74" fmla="*/ 1207667 w 2570163"/>
              <a:gd name="connsiteY74" fmla="*/ 2127333 h 4039798"/>
              <a:gd name="connsiteX75" fmla="*/ 1184641 w 2570163"/>
              <a:gd name="connsiteY75" fmla="*/ 2069365 h 4039798"/>
              <a:gd name="connsiteX76" fmla="*/ 1158439 w 2570163"/>
              <a:gd name="connsiteY76" fmla="*/ 2011397 h 4039798"/>
              <a:gd name="connsiteX77" fmla="*/ 1129856 w 2570163"/>
              <a:gd name="connsiteY77" fmla="*/ 1956606 h 4039798"/>
              <a:gd name="connsiteX78" fmla="*/ 1098890 w 2570163"/>
              <a:gd name="connsiteY78" fmla="*/ 1903403 h 4039798"/>
              <a:gd name="connsiteX79" fmla="*/ 1065542 w 2570163"/>
              <a:gd name="connsiteY79" fmla="*/ 1850200 h 4039798"/>
              <a:gd name="connsiteX80" fmla="*/ 1029018 w 2570163"/>
              <a:gd name="connsiteY80" fmla="*/ 1800173 h 4039798"/>
              <a:gd name="connsiteX81" fmla="*/ 990906 w 2570163"/>
              <a:gd name="connsiteY81" fmla="*/ 1750940 h 4039798"/>
              <a:gd name="connsiteX82" fmla="*/ 951207 w 2570163"/>
              <a:gd name="connsiteY82" fmla="*/ 1705678 h 4039798"/>
              <a:gd name="connsiteX83" fmla="*/ 908331 w 2570163"/>
              <a:gd name="connsiteY83" fmla="*/ 1661209 h 4039798"/>
              <a:gd name="connsiteX84" fmla="*/ 864661 w 2570163"/>
              <a:gd name="connsiteY84" fmla="*/ 1618329 h 4039798"/>
              <a:gd name="connsiteX85" fmla="*/ 817021 w 2570163"/>
              <a:gd name="connsiteY85" fmla="*/ 1577037 h 4039798"/>
              <a:gd name="connsiteX86" fmla="*/ 768588 w 2570163"/>
              <a:gd name="connsiteY86" fmla="*/ 1538922 h 4039798"/>
              <a:gd name="connsiteX87" fmla="*/ 717772 w 2570163"/>
              <a:gd name="connsiteY87" fmla="*/ 1503982 h 4039798"/>
              <a:gd name="connsiteX88" fmla="*/ 666162 w 2570163"/>
              <a:gd name="connsiteY88" fmla="*/ 1470631 h 4039798"/>
              <a:gd name="connsiteX89" fmla="*/ 612965 w 2570163"/>
              <a:gd name="connsiteY89" fmla="*/ 1438868 h 4039798"/>
              <a:gd name="connsiteX90" fmla="*/ 556591 w 2570163"/>
              <a:gd name="connsiteY90" fmla="*/ 1411075 h 4039798"/>
              <a:gd name="connsiteX91" fmla="*/ 500217 w 2570163"/>
              <a:gd name="connsiteY91" fmla="*/ 1384871 h 4039798"/>
              <a:gd name="connsiteX92" fmla="*/ 442256 w 2570163"/>
              <a:gd name="connsiteY92" fmla="*/ 1362636 h 4039798"/>
              <a:gd name="connsiteX93" fmla="*/ 381118 w 2570163"/>
              <a:gd name="connsiteY93" fmla="*/ 1342784 h 4039798"/>
              <a:gd name="connsiteX94" fmla="*/ 319980 w 2570163"/>
              <a:gd name="connsiteY94" fmla="*/ 1324521 h 4039798"/>
              <a:gd name="connsiteX95" fmla="*/ 258843 w 2570163"/>
              <a:gd name="connsiteY95" fmla="*/ 1310227 h 4039798"/>
              <a:gd name="connsiteX96" fmla="*/ 195323 w 2570163"/>
              <a:gd name="connsiteY96" fmla="*/ 1298316 h 4039798"/>
              <a:gd name="connsiteX97" fmla="*/ 131009 w 2570163"/>
              <a:gd name="connsiteY97" fmla="*/ 1290375 h 4039798"/>
              <a:gd name="connsiteX98" fmla="*/ 65902 w 2570163"/>
              <a:gd name="connsiteY98" fmla="*/ 1286405 h 4039798"/>
              <a:gd name="connsiteX99" fmla="*/ 0 w 2570163"/>
              <a:gd name="connsiteY99" fmla="*/ 1284817 h 4039798"/>
              <a:gd name="connsiteX100" fmla="*/ 0 w 2570163"/>
              <a:gd name="connsiteY100" fmla="*/ 1284287 h 4039798"/>
              <a:gd name="connsiteX101" fmla="*/ 590309 w 2570163"/>
              <a:gd name="connsiteY101" fmla="*/ 642144 h 4039798"/>
              <a:gd name="connsiteX102" fmla="*/ 0 w 2570163"/>
              <a:gd name="connsiteY102" fmla="*/ 0 h 403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570163" h="4039798">
                <a:moveTo>
                  <a:pt x="0" y="0"/>
                </a:moveTo>
                <a:lnTo>
                  <a:pt x="84164" y="1588"/>
                </a:lnTo>
                <a:lnTo>
                  <a:pt x="167533" y="3970"/>
                </a:lnTo>
                <a:lnTo>
                  <a:pt x="251697" y="11911"/>
                </a:lnTo>
                <a:lnTo>
                  <a:pt x="335066" y="20646"/>
                </a:lnTo>
                <a:lnTo>
                  <a:pt x="419230" y="33351"/>
                </a:lnTo>
                <a:lnTo>
                  <a:pt x="501805" y="48439"/>
                </a:lnTo>
                <a:lnTo>
                  <a:pt x="583587" y="66703"/>
                </a:lnTo>
                <a:lnTo>
                  <a:pt x="664574" y="86554"/>
                </a:lnTo>
                <a:lnTo>
                  <a:pt x="745562" y="109583"/>
                </a:lnTo>
                <a:lnTo>
                  <a:pt x="824961" y="134993"/>
                </a:lnTo>
                <a:lnTo>
                  <a:pt x="904361" y="164374"/>
                </a:lnTo>
                <a:lnTo>
                  <a:pt x="982966" y="194549"/>
                </a:lnTo>
                <a:lnTo>
                  <a:pt x="1059190" y="228694"/>
                </a:lnTo>
                <a:lnTo>
                  <a:pt x="1135414" y="263634"/>
                </a:lnTo>
                <a:lnTo>
                  <a:pt x="1210843" y="303338"/>
                </a:lnTo>
                <a:lnTo>
                  <a:pt x="1285479" y="343836"/>
                </a:lnTo>
                <a:lnTo>
                  <a:pt x="1398226" y="412920"/>
                </a:lnTo>
                <a:lnTo>
                  <a:pt x="1506209" y="485975"/>
                </a:lnTo>
                <a:lnTo>
                  <a:pt x="1610223" y="565383"/>
                </a:lnTo>
                <a:lnTo>
                  <a:pt x="1707090" y="647173"/>
                </a:lnTo>
                <a:lnTo>
                  <a:pt x="1800782" y="734521"/>
                </a:lnTo>
                <a:lnTo>
                  <a:pt x="1888915" y="825840"/>
                </a:lnTo>
                <a:lnTo>
                  <a:pt x="1973079" y="920335"/>
                </a:lnTo>
                <a:lnTo>
                  <a:pt x="2050890" y="1019595"/>
                </a:lnTo>
                <a:lnTo>
                  <a:pt x="2123938" y="1119649"/>
                </a:lnTo>
                <a:lnTo>
                  <a:pt x="2190633" y="1225261"/>
                </a:lnTo>
                <a:lnTo>
                  <a:pt x="2253359" y="1331667"/>
                </a:lnTo>
                <a:lnTo>
                  <a:pt x="2309733" y="1441250"/>
                </a:lnTo>
                <a:lnTo>
                  <a:pt x="2361342" y="1554803"/>
                </a:lnTo>
                <a:lnTo>
                  <a:pt x="2407394" y="1669150"/>
                </a:lnTo>
                <a:lnTo>
                  <a:pt x="2448682" y="1785879"/>
                </a:lnTo>
                <a:lnTo>
                  <a:pt x="2483617" y="1903403"/>
                </a:lnTo>
                <a:lnTo>
                  <a:pt x="2512201" y="2024103"/>
                </a:lnTo>
                <a:lnTo>
                  <a:pt x="2535227" y="2145596"/>
                </a:lnTo>
                <a:lnTo>
                  <a:pt x="2551901" y="2267884"/>
                </a:lnTo>
                <a:lnTo>
                  <a:pt x="2564605" y="2389378"/>
                </a:lnTo>
                <a:lnTo>
                  <a:pt x="2570163" y="2514842"/>
                </a:lnTo>
                <a:lnTo>
                  <a:pt x="2570163" y="2637924"/>
                </a:lnTo>
                <a:lnTo>
                  <a:pt x="2564605" y="2763388"/>
                </a:lnTo>
                <a:lnTo>
                  <a:pt x="2558253" y="2824532"/>
                </a:lnTo>
                <a:lnTo>
                  <a:pt x="2550313" y="2886470"/>
                </a:lnTo>
                <a:lnTo>
                  <a:pt x="2543167" y="2949202"/>
                </a:lnTo>
                <a:lnTo>
                  <a:pt x="2532051" y="3011934"/>
                </a:lnTo>
                <a:lnTo>
                  <a:pt x="2521729" y="3072284"/>
                </a:lnTo>
                <a:lnTo>
                  <a:pt x="2508231" y="3135016"/>
                </a:lnTo>
                <a:lnTo>
                  <a:pt x="2492351" y="3196160"/>
                </a:lnTo>
                <a:lnTo>
                  <a:pt x="2477265" y="3257304"/>
                </a:lnTo>
                <a:lnTo>
                  <a:pt x="2459004" y="3319242"/>
                </a:lnTo>
                <a:lnTo>
                  <a:pt x="2439154" y="3378798"/>
                </a:lnTo>
                <a:lnTo>
                  <a:pt x="2417716" y="3439942"/>
                </a:lnTo>
                <a:lnTo>
                  <a:pt x="2396278" y="3501086"/>
                </a:lnTo>
                <a:lnTo>
                  <a:pt x="2372458" y="3560642"/>
                </a:lnTo>
                <a:lnTo>
                  <a:pt x="2346256" y="3620197"/>
                </a:lnTo>
                <a:lnTo>
                  <a:pt x="2318467" y="3678959"/>
                </a:lnTo>
                <a:lnTo>
                  <a:pt x="2288295" y="3738515"/>
                </a:lnTo>
                <a:lnTo>
                  <a:pt x="2258123" y="3796483"/>
                </a:lnTo>
                <a:lnTo>
                  <a:pt x="2225569" y="3854450"/>
                </a:lnTo>
                <a:lnTo>
                  <a:pt x="1377644" y="4039798"/>
                </a:lnTo>
                <a:lnTo>
                  <a:pt x="1113182" y="3211248"/>
                </a:lnTo>
                <a:lnTo>
                  <a:pt x="1152881" y="3138193"/>
                </a:lnTo>
                <a:lnTo>
                  <a:pt x="1187817" y="3060373"/>
                </a:lnTo>
                <a:lnTo>
                  <a:pt x="1216401" y="2982554"/>
                </a:lnTo>
                <a:lnTo>
                  <a:pt x="1241015" y="2901558"/>
                </a:lnTo>
                <a:lnTo>
                  <a:pt x="1260865" y="2819768"/>
                </a:lnTo>
                <a:lnTo>
                  <a:pt x="1274363" y="2737184"/>
                </a:lnTo>
                <a:lnTo>
                  <a:pt x="1282303" y="2653806"/>
                </a:lnTo>
                <a:lnTo>
                  <a:pt x="1285479" y="2569633"/>
                </a:lnTo>
                <a:cubicBezTo>
                  <a:pt x="1284950" y="2547134"/>
                  <a:pt x="1284420" y="2524636"/>
                  <a:pt x="1283891" y="2502137"/>
                </a:cubicBezTo>
                <a:lnTo>
                  <a:pt x="1279127" y="2437023"/>
                </a:lnTo>
                <a:lnTo>
                  <a:pt x="1269599" y="2372702"/>
                </a:lnTo>
                <a:lnTo>
                  <a:pt x="1259277" y="2310764"/>
                </a:lnTo>
                <a:lnTo>
                  <a:pt x="1244191" y="2248032"/>
                </a:lnTo>
                <a:lnTo>
                  <a:pt x="1227517" y="2186888"/>
                </a:lnTo>
                <a:lnTo>
                  <a:pt x="1207667" y="2127333"/>
                </a:lnTo>
                <a:lnTo>
                  <a:pt x="1184641" y="2069365"/>
                </a:lnTo>
                <a:lnTo>
                  <a:pt x="1158439" y="2011397"/>
                </a:lnTo>
                <a:lnTo>
                  <a:pt x="1129856" y="1956606"/>
                </a:lnTo>
                <a:lnTo>
                  <a:pt x="1098890" y="1903403"/>
                </a:lnTo>
                <a:lnTo>
                  <a:pt x="1065542" y="1850200"/>
                </a:lnTo>
                <a:lnTo>
                  <a:pt x="1029018" y="1800173"/>
                </a:lnTo>
                <a:lnTo>
                  <a:pt x="990906" y="1750940"/>
                </a:lnTo>
                <a:lnTo>
                  <a:pt x="951207" y="1705678"/>
                </a:lnTo>
                <a:lnTo>
                  <a:pt x="908331" y="1661209"/>
                </a:lnTo>
                <a:lnTo>
                  <a:pt x="864661" y="1618329"/>
                </a:lnTo>
                <a:lnTo>
                  <a:pt x="817021" y="1577037"/>
                </a:lnTo>
                <a:lnTo>
                  <a:pt x="768588" y="1538922"/>
                </a:lnTo>
                <a:lnTo>
                  <a:pt x="717772" y="1503982"/>
                </a:lnTo>
                <a:lnTo>
                  <a:pt x="666162" y="1470631"/>
                </a:lnTo>
                <a:lnTo>
                  <a:pt x="612965" y="1438868"/>
                </a:lnTo>
                <a:lnTo>
                  <a:pt x="556591" y="1411075"/>
                </a:lnTo>
                <a:lnTo>
                  <a:pt x="500217" y="1384871"/>
                </a:lnTo>
                <a:lnTo>
                  <a:pt x="442256" y="1362636"/>
                </a:lnTo>
                <a:lnTo>
                  <a:pt x="381118" y="1342784"/>
                </a:lnTo>
                <a:lnTo>
                  <a:pt x="319980" y="1324521"/>
                </a:lnTo>
                <a:lnTo>
                  <a:pt x="258843" y="1310227"/>
                </a:lnTo>
                <a:lnTo>
                  <a:pt x="195323" y="1298316"/>
                </a:lnTo>
                <a:lnTo>
                  <a:pt x="131009" y="1290375"/>
                </a:lnTo>
                <a:lnTo>
                  <a:pt x="65902" y="1286405"/>
                </a:lnTo>
                <a:lnTo>
                  <a:pt x="0" y="1284817"/>
                </a:lnTo>
                <a:lnTo>
                  <a:pt x="0" y="1284287"/>
                </a:lnTo>
                <a:lnTo>
                  <a:pt x="590309" y="642144"/>
                </a:lnTo>
                <a:lnTo>
                  <a:pt x="0" y="0"/>
                </a:lnTo>
                <a:close/>
              </a:path>
            </a:pathLst>
          </a:custGeom>
          <a:solidFill>
            <a:srgbClr val="5EC6D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9" name="자유형 20">
            <a:extLst>
              <a:ext uri="{FF2B5EF4-FFF2-40B4-BE49-F238E27FC236}">
                <a16:creationId xmlns:a16="http://schemas.microsoft.com/office/drawing/2014/main" id="{AE8E58DD-83CA-4A5B-87F3-75E810DEA6E3}"/>
              </a:ext>
            </a:extLst>
          </p:cNvPr>
          <p:cNvSpPr>
            <a:spLocks/>
          </p:cNvSpPr>
          <p:nvPr/>
        </p:nvSpPr>
        <p:spPr bwMode="auto">
          <a:xfrm>
            <a:off x="2811231" y="4389932"/>
            <a:ext cx="3204454" cy="1518153"/>
          </a:xfrm>
          <a:custGeom>
            <a:avLst/>
            <a:gdLst>
              <a:gd name="connsiteX0" fmla="*/ 269458 w 4459164"/>
              <a:gd name="connsiteY0" fmla="*/ 0 h 2106272"/>
              <a:gd name="connsiteX1" fmla="*/ 1096288 w 4459164"/>
              <a:gd name="connsiteY1" fmla="*/ 193592 h 2106272"/>
              <a:gd name="connsiteX2" fmla="*/ 1121445 w 4459164"/>
              <a:gd name="connsiteY2" fmla="*/ 179047 h 2106272"/>
              <a:gd name="connsiteX3" fmla="*/ 1165895 w 4459164"/>
              <a:gd name="connsiteY3" fmla="*/ 250485 h 2106272"/>
              <a:gd name="connsiteX4" fmla="*/ 1214314 w 4459164"/>
              <a:gd name="connsiteY4" fmla="*/ 319541 h 2106272"/>
              <a:gd name="connsiteX5" fmla="*/ 1268289 w 4459164"/>
              <a:gd name="connsiteY5" fmla="*/ 384628 h 2106272"/>
              <a:gd name="connsiteX6" fmla="*/ 1326233 w 4459164"/>
              <a:gd name="connsiteY6" fmla="*/ 445747 h 2106272"/>
              <a:gd name="connsiteX7" fmla="*/ 1386558 w 4459164"/>
              <a:gd name="connsiteY7" fmla="*/ 503691 h 2106272"/>
              <a:gd name="connsiteX8" fmla="*/ 1450851 w 4459164"/>
              <a:gd name="connsiteY8" fmla="*/ 555285 h 2106272"/>
              <a:gd name="connsiteX9" fmla="*/ 1519114 w 4459164"/>
              <a:gd name="connsiteY9" fmla="*/ 606085 h 2106272"/>
              <a:gd name="connsiteX10" fmla="*/ 1591345 w 4459164"/>
              <a:gd name="connsiteY10" fmla="*/ 649741 h 2106272"/>
              <a:gd name="connsiteX11" fmla="*/ 1649289 w 4459164"/>
              <a:gd name="connsiteY11" fmla="*/ 682285 h 2106272"/>
              <a:gd name="connsiteX12" fmla="*/ 1708820 w 4459164"/>
              <a:gd name="connsiteY12" fmla="*/ 709272 h 2106272"/>
              <a:gd name="connsiteX13" fmla="*/ 1767558 w 4459164"/>
              <a:gd name="connsiteY13" fmla="*/ 735466 h 2106272"/>
              <a:gd name="connsiteX14" fmla="*/ 1828676 w 4459164"/>
              <a:gd name="connsiteY14" fmla="*/ 756897 h 2106272"/>
              <a:gd name="connsiteX15" fmla="*/ 1889795 w 4459164"/>
              <a:gd name="connsiteY15" fmla="*/ 775153 h 2106272"/>
              <a:gd name="connsiteX16" fmla="*/ 1950914 w 4459164"/>
              <a:gd name="connsiteY16" fmla="*/ 790235 h 2106272"/>
              <a:gd name="connsiteX17" fmla="*/ 2013620 w 4459164"/>
              <a:gd name="connsiteY17" fmla="*/ 803728 h 2106272"/>
              <a:gd name="connsiteX18" fmla="*/ 2075533 w 4459164"/>
              <a:gd name="connsiteY18" fmla="*/ 813253 h 2106272"/>
              <a:gd name="connsiteX19" fmla="*/ 2136651 w 4459164"/>
              <a:gd name="connsiteY19" fmla="*/ 818810 h 2106272"/>
              <a:gd name="connsiteX20" fmla="*/ 2199358 w 4459164"/>
              <a:gd name="connsiteY20" fmla="*/ 821985 h 2106272"/>
              <a:gd name="connsiteX21" fmla="*/ 2262064 w 4459164"/>
              <a:gd name="connsiteY21" fmla="*/ 821985 h 2106272"/>
              <a:gd name="connsiteX22" fmla="*/ 2322389 w 4459164"/>
              <a:gd name="connsiteY22" fmla="*/ 818810 h 2106272"/>
              <a:gd name="connsiteX23" fmla="*/ 2385095 w 4459164"/>
              <a:gd name="connsiteY23" fmla="*/ 813253 h 2106272"/>
              <a:gd name="connsiteX24" fmla="*/ 2446214 w 4459164"/>
              <a:gd name="connsiteY24" fmla="*/ 803728 h 2106272"/>
              <a:gd name="connsiteX25" fmla="*/ 2507333 w 4459164"/>
              <a:gd name="connsiteY25" fmla="*/ 793410 h 2106272"/>
              <a:gd name="connsiteX26" fmla="*/ 2566864 w 4459164"/>
              <a:gd name="connsiteY26" fmla="*/ 777535 h 2106272"/>
              <a:gd name="connsiteX27" fmla="*/ 2625601 w 4459164"/>
              <a:gd name="connsiteY27" fmla="*/ 760866 h 2106272"/>
              <a:gd name="connsiteX28" fmla="*/ 2683545 w 4459164"/>
              <a:gd name="connsiteY28" fmla="*/ 739435 h 2106272"/>
              <a:gd name="connsiteX29" fmla="*/ 2741489 w 4459164"/>
              <a:gd name="connsiteY29" fmla="*/ 717210 h 2106272"/>
              <a:gd name="connsiteX30" fmla="*/ 2797845 w 4459164"/>
              <a:gd name="connsiteY30" fmla="*/ 691016 h 2106272"/>
              <a:gd name="connsiteX31" fmla="*/ 2853408 w 4459164"/>
              <a:gd name="connsiteY31" fmla="*/ 664028 h 2106272"/>
              <a:gd name="connsiteX32" fmla="*/ 2906589 w 4459164"/>
              <a:gd name="connsiteY32" fmla="*/ 631485 h 2106272"/>
              <a:gd name="connsiteX33" fmla="*/ 2958183 w 4459164"/>
              <a:gd name="connsiteY33" fmla="*/ 598147 h 2106272"/>
              <a:gd name="connsiteX34" fmla="*/ 3008189 w 4459164"/>
              <a:gd name="connsiteY34" fmla="*/ 561635 h 2106272"/>
              <a:gd name="connsiteX35" fmla="*/ 3058989 w 4459164"/>
              <a:gd name="connsiteY35" fmla="*/ 523535 h 2106272"/>
              <a:gd name="connsiteX36" fmla="*/ 3105820 w 4459164"/>
              <a:gd name="connsiteY36" fmla="*/ 480672 h 2106272"/>
              <a:gd name="connsiteX37" fmla="*/ 3151858 w 4459164"/>
              <a:gd name="connsiteY37" fmla="*/ 437810 h 2106272"/>
              <a:gd name="connsiteX38" fmla="*/ 3194720 w 4459164"/>
              <a:gd name="connsiteY38" fmla="*/ 390978 h 2106272"/>
              <a:gd name="connsiteX39" fmla="*/ 3235201 w 4459164"/>
              <a:gd name="connsiteY39" fmla="*/ 341766 h 2106272"/>
              <a:gd name="connsiteX40" fmla="*/ 3274889 w 4459164"/>
              <a:gd name="connsiteY40" fmla="*/ 290172 h 2106272"/>
              <a:gd name="connsiteX41" fmla="*/ 3311401 w 4459164"/>
              <a:gd name="connsiteY41" fmla="*/ 235403 h 2106272"/>
              <a:gd name="connsiteX42" fmla="*/ 3338733 w 4459164"/>
              <a:gd name="connsiteY42" fmla="*/ 192281 h 2106272"/>
              <a:gd name="connsiteX43" fmla="*/ 3594668 w 4459164"/>
              <a:gd name="connsiteY43" fmla="*/ 1006992 h 2106272"/>
              <a:gd name="connsiteX44" fmla="*/ 4445831 w 4459164"/>
              <a:gd name="connsiteY44" fmla="*/ 816374 h 2106272"/>
              <a:gd name="connsiteX45" fmla="*/ 3345362 w 4459164"/>
              <a:gd name="connsiteY45" fmla="*/ 181822 h 2106272"/>
              <a:gd name="connsiteX46" fmla="*/ 3347120 w 4459164"/>
              <a:gd name="connsiteY46" fmla="*/ 179047 h 2106272"/>
              <a:gd name="connsiteX47" fmla="*/ 4459164 w 4459164"/>
              <a:gd name="connsiteY47" fmla="*/ 821985 h 2106272"/>
              <a:gd name="connsiteX48" fmla="*/ 4415508 w 4459164"/>
              <a:gd name="connsiteY48" fmla="*/ 893422 h 2106272"/>
              <a:gd name="connsiteX49" fmla="*/ 4369470 w 4459164"/>
              <a:gd name="connsiteY49" fmla="*/ 965653 h 2106272"/>
              <a:gd name="connsiteX50" fmla="*/ 4322639 w 4459164"/>
              <a:gd name="connsiteY50" fmla="*/ 1033916 h 2106272"/>
              <a:gd name="connsiteX51" fmla="*/ 4271839 w 4459164"/>
              <a:gd name="connsiteY51" fmla="*/ 1102178 h 2106272"/>
              <a:gd name="connsiteX52" fmla="*/ 4220245 w 4459164"/>
              <a:gd name="connsiteY52" fmla="*/ 1168060 h 2106272"/>
              <a:gd name="connsiteX53" fmla="*/ 4165477 w 4459164"/>
              <a:gd name="connsiteY53" fmla="*/ 1231560 h 2106272"/>
              <a:gd name="connsiteX54" fmla="*/ 4109120 w 4459164"/>
              <a:gd name="connsiteY54" fmla="*/ 1292678 h 2106272"/>
              <a:gd name="connsiteX55" fmla="*/ 4051177 w 4459164"/>
              <a:gd name="connsiteY55" fmla="*/ 1353797 h 2106272"/>
              <a:gd name="connsiteX56" fmla="*/ 3990058 w 4459164"/>
              <a:gd name="connsiteY56" fmla="*/ 1411741 h 2106272"/>
              <a:gd name="connsiteX57" fmla="*/ 3928939 w 4459164"/>
              <a:gd name="connsiteY57" fmla="*/ 1468097 h 2106272"/>
              <a:gd name="connsiteX58" fmla="*/ 3864645 w 4459164"/>
              <a:gd name="connsiteY58" fmla="*/ 1522866 h 2106272"/>
              <a:gd name="connsiteX59" fmla="*/ 3799558 w 4459164"/>
              <a:gd name="connsiteY59" fmla="*/ 1574460 h 2106272"/>
              <a:gd name="connsiteX60" fmla="*/ 3731295 w 4459164"/>
              <a:gd name="connsiteY60" fmla="*/ 1625260 h 2106272"/>
              <a:gd name="connsiteX61" fmla="*/ 3662239 w 4459164"/>
              <a:gd name="connsiteY61" fmla="*/ 1672091 h 2106272"/>
              <a:gd name="connsiteX62" fmla="*/ 3590802 w 4459164"/>
              <a:gd name="connsiteY62" fmla="*/ 1718128 h 2106272"/>
              <a:gd name="connsiteX63" fmla="*/ 3519364 w 4459164"/>
              <a:gd name="connsiteY63" fmla="*/ 1762578 h 2106272"/>
              <a:gd name="connsiteX64" fmla="*/ 3461420 w 4459164"/>
              <a:gd name="connsiteY64" fmla="*/ 1794328 h 2106272"/>
              <a:gd name="connsiteX65" fmla="*/ 3403477 w 4459164"/>
              <a:gd name="connsiteY65" fmla="*/ 1824491 h 2106272"/>
              <a:gd name="connsiteX66" fmla="*/ 3343945 w 4459164"/>
              <a:gd name="connsiteY66" fmla="*/ 1855447 h 2106272"/>
              <a:gd name="connsiteX67" fmla="*/ 3284414 w 4459164"/>
              <a:gd name="connsiteY67" fmla="*/ 1882435 h 2106272"/>
              <a:gd name="connsiteX68" fmla="*/ 3224883 w 4459164"/>
              <a:gd name="connsiteY68" fmla="*/ 1908628 h 2106272"/>
              <a:gd name="connsiteX69" fmla="*/ 3165351 w 4459164"/>
              <a:gd name="connsiteY69" fmla="*/ 1932441 h 2106272"/>
              <a:gd name="connsiteX70" fmla="*/ 3104233 w 4459164"/>
              <a:gd name="connsiteY70" fmla="*/ 1953872 h 2106272"/>
              <a:gd name="connsiteX71" fmla="*/ 3043908 w 4459164"/>
              <a:gd name="connsiteY71" fmla="*/ 1975303 h 2106272"/>
              <a:gd name="connsiteX72" fmla="*/ 2984376 w 4459164"/>
              <a:gd name="connsiteY72" fmla="*/ 1995147 h 2106272"/>
              <a:gd name="connsiteX73" fmla="*/ 2921670 w 4459164"/>
              <a:gd name="connsiteY73" fmla="*/ 2013403 h 2106272"/>
              <a:gd name="connsiteX74" fmla="*/ 2860551 w 4459164"/>
              <a:gd name="connsiteY74" fmla="*/ 2028485 h 2106272"/>
              <a:gd name="connsiteX75" fmla="*/ 2799433 w 4459164"/>
              <a:gd name="connsiteY75" fmla="*/ 2044360 h 2106272"/>
              <a:gd name="connsiteX76" fmla="*/ 2737520 w 4459164"/>
              <a:gd name="connsiteY76" fmla="*/ 2057853 h 2106272"/>
              <a:gd name="connsiteX77" fmla="*/ 2676401 w 4459164"/>
              <a:gd name="connsiteY77" fmla="*/ 2068172 h 2106272"/>
              <a:gd name="connsiteX78" fmla="*/ 2613695 w 4459164"/>
              <a:gd name="connsiteY78" fmla="*/ 2079285 h 2106272"/>
              <a:gd name="connsiteX79" fmla="*/ 2550989 w 4459164"/>
              <a:gd name="connsiteY79" fmla="*/ 2086428 h 2106272"/>
              <a:gd name="connsiteX80" fmla="*/ 2489076 w 4459164"/>
              <a:gd name="connsiteY80" fmla="*/ 2094366 h 2106272"/>
              <a:gd name="connsiteX81" fmla="*/ 2427958 w 4459164"/>
              <a:gd name="connsiteY81" fmla="*/ 2100716 h 2106272"/>
              <a:gd name="connsiteX82" fmla="*/ 2302545 w 4459164"/>
              <a:gd name="connsiteY82" fmla="*/ 2106272 h 2106272"/>
              <a:gd name="connsiteX83" fmla="*/ 2179514 w 4459164"/>
              <a:gd name="connsiteY83" fmla="*/ 2106272 h 2106272"/>
              <a:gd name="connsiteX84" fmla="*/ 2054101 w 4459164"/>
              <a:gd name="connsiteY84" fmla="*/ 2100716 h 2106272"/>
              <a:gd name="connsiteX85" fmla="*/ 1932658 w 4459164"/>
              <a:gd name="connsiteY85" fmla="*/ 2088016 h 2106272"/>
              <a:gd name="connsiteX86" fmla="*/ 1810420 w 4459164"/>
              <a:gd name="connsiteY86" fmla="*/ 2071347 h 2106272"/>
              <a:gd name="connsiteX87" fmla="*/ 1688976 w 4459164"/>
              <a:gd name="connsiteY87" fmla="*/ 2048328 h 2106272"/>
              <a:gd name="connsiteX88" fmla="*/ 1568326 w 4459164"/>
              <a:gd name="connsiteY88" fmla="*/ 2019753 h 2106272"/>
              <a:gd name="connsiteX89" fmla="*/ 1450851 w 4459164"/>
              <a:gd name="connsiteY89" fmla="*/ 1984828 h 2106272"/>
              <a:gd name="connsiteX90" fmla="*/ 1333376 w 4459164"/>
              <a:gd name="connsiteY90" fmla="*/ 1943553 h 2106272"/>
              <a:gd name="connsiteX91" fmla="*/ 1219076 w 4459164"/>
              <a:gd name="connsiteY91" fmla="*/ 1897516 h 2106272"/>
              <a:gd name="connsiteX92" fmla="*/ 1106364 w 4459164"/>
              <a:gd name="connsiteY92" fmla="*/ 1845922 h 2106272"/>
              <a:gd name="connsiteX93" fmla="*/ 996826 w 4459164"/>
              <a:gd name="connsiteY93" fmla="*/ 1789566 h 2106272"/>
              <a:gd name="connsiteX94" fmla="*/ 889670 w 4459164"/>
              <a:gd name="connsiteY94" fmla="*/ 1726860 h 2106272"/>
              <a:gd name="connsiteX95" fmla="*/ 784895 w 4459164"/>
              <a:gd name="connsiteY95" fmla="*/ 1660185 h 2106272"/>
              <a:gd name="connsiteX96" fmla="*/ 684089 w 4459164"/>
              <a:gd name="connsiteY96" fmla="*/ 1587160 h 2106272"/>
              <a:gd name="connsiteX97" fmla="*/ 584870 w 4459164"/>
              <a:gd name="connsiteY97" fmla="*/ 1509372 h 2106272"/>
              <a:gd name="connsiteX98" fmla="*/ 490414 w 4459164"/>
              <a:gd name="connsiteY98" fmla="*/ 1425235 h 2106272"/>
              <a:gd name="connsiteX99" fmla="*/ 399133 w 4459164"/>
              <a:gd name="connsiteY99" fmla="*/ 1337128 h 2106272"/>
              <a:gd name="connsiteX100" fmla="*/ 312614 w 4459164"/>
              <a:gd name="connsiteY100" fmla="*/ 1244260 h 2106272"/>
              <a:gd name="connsiteX101" fmla="*/ 230064 w 4459164"/>
              <a:gd name="connsiteY101" fmla="*/ 1146628 h 2106272"/>
              <a:gd name="connsiteX102" fmla="*/ 150689 w 4459164"/>
              <a:gd name="connsiteY102" fmla="*/ 1042647 h 2106272"/>
              <a:gd name="connsiteX103" fmla="*/ 77664 w 4459164"/>
              <a:gd name="connsiteY103" fmla="*/ 934697 h 2106272"/>
              <a:gd name="connsiteX104" fmla="*/ 10438 w 4459164"/>
              <a:gd name="connsiteY104" fmla="*/ 823698 h 2106272"/>
              <a:gd name="connsiteX105" fmla="*/ 0 w 4459164"/>
              <a:gd name="connsiteY105" fmla="*/ 829582 h 2106272"/>
              <a:gd name="connsiteX0" fmla="*/ 269458 w 4459164"/>
              <a:gd name="connsiteY0" fmla="*/ 0 h 2106272"/>
              <a:gd name="connsiteX1" fmla="*/ 1121445 w 4459164"/>
              <a:gd name="connsiteY1" fmla="*/ 179047 h 2106272"/>
              <a:gd name="connsiteX2" fmla="*/ 1165895 w 4459164"/>
              <a:gd name="connsiteY2" fmla="*/ 250485 h 2106272"/>
              <a:gd name="connsiteX3" fmla="*/ 1214314 w 4459164"/>
              <a:gd name="connsiteY3" fmla="*/ 319541 h 2106272"/>
              <a:gd name="connsiteX4" fmla="*/ 1268289 w 4459164"/>
              <a:gd name="connsiteY4" fmla="*/ 384628 h 2106272"/>
              <a:gd name="connsiteX5" fmla="*/ 1326233 w 4459164"/>
              <a:gd name="connsiteY5" fmla="*/ 445747 h 2106272"/>
              <a:gd name="connsiteX6" fmla="*/ 1386558 w 4459164"/>
              <a:gd name="connsiteY6" fmla="*/ 503691 h 2106272"/>
              <a:gd name="connsiteX7" fmla="*/ 1450851 w 4459164"/>
              <a:gd name="connsiteY7" fmla="*/ 555285 h 2106272"/>
              <a:gd name="connsiteX8" fmla="*/ 1519114 w 4459164"/>
              <a:gd name="connsiteY8" fmla="*/ 606085 h 2106272"/>
              <a:gd name="connsiteX9" fmla="*/ 1591345 w 4459164"/>
              <a:gd name="connsiteY9" fmla="*/ 649741 h 2106272"/>
              <a:gd name="connsiteX10" fmla="*/ 1649289 w 4459164"/>
              <a:gd name="connsiteY10" fmla="*/ 682285 h 2106272"/>
              <a:gd name="connsiteX11" fmla="*/ 1708820 w 4459164"/>
              <a:gd name="connsiteY11" fmla="*/ 709272 h 2106272"/>
              <a:gd name="connsiteX12" fmla="*/ 1767558 w 4459164"/>
              <a:gd name="connsiteY12" fmla="*/ 735466 h 2106272"/>
              <a:gd name="connsiteX13" fmla="*/ 1828676 w 4459164"/>
              <a:gd name="connsiteY13" fmla="*/ 756897 h 2106272"/>
              <a:gd name="connsiteX14" fmla="*/ 1889795 w 4459164"/>
              <a:gd name="connsiteY14" fmla="*/ 775153 h 2106272"/>
              <a:gd name="connsiteX15" fmla="*/ 1950914 w 4459164"/>
              <a:gd name="connsiteY15" fmla="*/ 790235 h 2106272"/>
              <a:gd name="connsiteX16" fmla="*/ 2013620 w 4459164"/>
              <a:gd name="connsiteY16" fmla="*/ 803728 h 2106272"/>
              <a:gd name="connsiteX17" fmla="*/ 2075533 w 4459164"/>
              <a:gd name="connsiteY17" fmla="*/ 813253 h 2106272"/>
              <a:gd name="connsiteX18" fmla="*/ 2136651 w 4459164"/>
              <a:gd name="connsiteY18" fmla="*/ 818810 h 2106272"/>
              <a:gd name="connsiteX19" fmla="*/ 2199358 w 4459164"/>
              <a:gd name="connsiteY19" fmla="*/ 821985 h 2106272"/>
              <a:gd name="connsiteX20" fmla="*/ 2262064 w 4459164"/>
              <a:gd name="connsiteY20" fmla="*/ 821985 h 2106272"/>
              <a:gd name="connsiteX21" fmla="*/ 2322389 w 4459164"/>
              <a:gd name="connsiteY21" fmla="*/ 818810 h 2106272"/>
              <a:gd name="connsiteX22" fmla="*/ 2385095 w 4459164"/>
              <a:gd name="connsiteY22" fmla="*/ 813253 h 2106272"/>
              <a:gd name="connsiteX23" fmla="*/ 2446214 w 4459164"/>
              <a:gd name="connsiteY23" fmla="*/ 803728 h 2106272"/>
              <a:gd name="connsiteX24" fmla="*/ 2507333 w 4459164"/>
              <a:gd name="connsiteY24" fmla="*/ 793410 h 2106272"/>
              <a:gd name="connsiteX25" fmla="*/ 2566864 w 4459164"/>
              <a:gd name="connsiteY25" fmla="*/ 777535 h 2106272"/>
              <a:gd name="connsiteX26" fmla="*/ 2625601 w 4459164"/>
              <a:gd name="connsiteY26" fmla="*/ 760866 h 2106272"/>
              <a:gd name="connsiteX27" fmla="*/ 2683545 w 4459164"/>
              <a:gd name="connsiteY27" fmla="*/ 739435 h 2106272"/>
              <a:gd name="connsiteX28" fmla="*/ 2741489 w 4459164"/>
              <a:gd name="connsiteY28" fmla="*/ 717210 h 2106272"/>
              <a:gd name="connsiteX29" fmla="*/ 2797845 w 4459164"/>
              <a:gd name="connsiteY29" fmla="*/ 691016 h 2106272"/>
              <a:gd name="connsiteX30" fmla="*/ 2853408 w 4459164"/>
              <a:gd name="connsiteY30" fmla="*/ 664028 h 2106272"/>
              <a:gd name="connsiteX31" fmla="*/ 2906589 w 4459164"/>
              <a:gd name="connsiteY31" fmla="*/ 631485 h 2106272"/>
              <a:gd name="connsiteX32" fmla="*/ 2958183 w 4459164"/>
              <a:gd name="connsiteY32" fmla="*/ 598147 h 2106272"/>
              <a:gd name="connsiteX33" fmla="*/ 3008189 w 4459164"/>
              <a:gd name="connsiteY33" fmla="*/ 561635 h 2106272"/>
              <a:gd name="connsiteX34" fmla="*/ 3058989 w 4459164"/>
              <a:gd name="connsiteY34" fmla="*/ 523535 h 2106272"/>
              <a:gd name="connsiteX35" fmla="*/ 3105820 w 4459164"/>
              <a:gd name="connsiteY35" fmla="*/ 480672 h 2106272"/>
              <a:gd name="connsiteX36" fmla="*/ 3151858 w 4459164"/>
              <a:gd name="connsiteY36" fmla="*/ 437810 h 2106272"/>
              <a:gd name="connsiteX37" fmla="*/ 3194720 w 4459164"/>
              <a:gd name="connsiteY37" fmla="*/ 390978 h 2106272"/>
              <a:gd name="connsiteX38" fmla="*/ 3235201 w 4459164"/>
              <a:gd name="connsiteY38" fmla="*/ 341766 h 2106272"/>
              <a:gd name="connsiteX39" fmla="*/ 3274889 w 4459164"/>
              <a:gd name="connsiteY39" fmla="*/ 290172 h 2106272"/>
              <a:gd name="connsiteX40" fmla="*/ 3311401 w 4459164"/>
              <a:gd name="connsiteY40" fmla="*/ 235403 h 2106272"/>
              <a:gd name="connsiteX41" fmla="*/ 3338733 w 4459164"/>
              <a:gd name="connsiteY41" fmla="*/ 192281 h 2106272"/>
              <a:gd name="connsiteX42" fmla="*/ 3594668 w 4459164"/>
              <a:gd name="connsiteY42" fmla="*/ 1006992 h 2106272"/>
              <a:gd name="connsiteX43" fmla="*/ 4445831 w 4459164"/>
              <a:gd name="connsiteY43" fmla="*/ 816374 h 2106272"/>
              <a:gd name="connsiteX44" fmla="*/ 3345362 w 4459164"/>
              <a:gd name="connsiteY44" fmla="*/ 181822 h 2106272"/>
              <a:gd name="connsiteX45" fmla="*/ 3347120 w 4459164"/>
              <a:gd name="connsiteY45" fmla="*/ 179047 h 2106272"/>
              <a:gd name="connsiteX46" fmla="*/ 4459164 w 4459164"/>
              <a:gd name="connsiteY46" fmla="*/ 821985 h 2106272"/>
              <a:gd name="connsiteX47" fmla="*/ 4415508 w 4459164"/>
              <a:gd name="connsiteY47" fmla="*/ 893422 h 2106272"/>
              <a:gd name="connsiteX48" fmla="*/ 4369470 w 4459164"/>
              <a:gd name="connsiteY48" fmla="*/ 965653 h 2106272"/>
              <a:gd name="connsiteX49" fmla="*/ 4322639 w 4459164"/>
              <a:gd name="connsiteY49" fmla="*/ 1033916 h 2106272"/>
              <a:gd name="connsiteX50" fmla="*/ 4271839 w 4459164"/>
              <a:gd name="connsiteY50" fmla="*/ 1102178 h 2106272"/>
              <a:gd name="connsiteX51" fmla="*/ 4220245 w 4459164"/>
              <a:gd name="connsiteY51" fmla="*/ 1168060 h 2106272"/>
              <a:gd name="connsiteX52" fmla="*/ 4165477 w 4459164"/>
              <a:gd name="connsiteY52" fmla="*/ 1231560 h 2106272"/>
              <a:gd name="connsiteX53" fmla="*/ 4109120 w 4459164"/>
              <a:gd name="connsiteY53" fmla="*/ 1292678 h 2106272"/>
              <a:gd name="connsiteX54" fmla="*/ 4051177 w 4459164"/>
              <a:gd name="connsiteY54" fmla="*/ 1353797 h 2106272"/>
              <a:gd name="connsiteX55" fmla="*/ 3990058 w 4459164"/>
              <a:gd name="connsiteY55" fmla="*/ 1411741 h 2106272"/>
              <a:gd name="connsiteX56" fmla="*/ 3928939 w 4459164"/>
              <a:gd name="connsiteY56" fmla="*/ 1468097 h 2106272"/>
              <a:gd name="connsiteX57" fmla="*/ 3864645 w 4459164"/>
              <a:gd name="connsiteY57" fmla="*/ 1522866 h 2106272"/>
              <a:gd name="connsiteX58" fmla="*/ 3799558 w 4459164"/>
              <a:gd name="connsiteY58" fmla="*/ 1574460 h 2106272"/>
              <a:gd name="connsiteX59" fmla="*/ 3731295 w 4459164"/>
              <a:gd name="connsiteY59" fmla="*/ 1625260 h 2106272"/>
              <a:gd name="connsiteX60" fmla="*/ 3662239 w 4459164"/>
              <a:gd name="connsiteY60" fmla="*/ 1672091 h 2106272"/>
              <a:gd name="connsiteX61" fmla="*/ 3590802 w 4459164"/>
              <a:gd name="connsiteY61" fmla="*/ 1718128 h 2106272"/>
              <a:gd name="connsiteX62" fmla="*/ 3519364 w 4459164"/>
              <a:gd name="connsiteY62" fmla="*/ 1762578 h 2106272"/>
              <a:gd name="connsiteX63" fmla="*/ 3461420 w 4459164"/>
              <a:gd name="connsiteY63" fmla="*/ 1794328 h 2106272"/>
              <a:gd name="connsiteX64" fmla="*/ 3403477 w 4459164"/>
              <a:gd name="connsiteY64" fmla="*/ 1824491 h 2106272"/>
              <a:gd name="connsiteX65" fmla="*/ 3343945 w 4459164"/>
              <a:gd name="connsiteY65" fmla="*/ 1855447 h 2106272"/>
              <a:gd name="connsiteX66" fmla="*/ 3284414 w 4459164"/>
              <a:gd name="connsiteY66" fmla="*/ 1882435 h 2106272"/>
              <a:gd name="connsiteX67" fmla="*/ 3224883 w 4459164"/>
              <a:gd name="connsiteY67" fmla="*/ 1908628 h 2106272"/>
              <a:gd name="connsiteX68" fmla="*/ 3165351 w 4459164"/>
              <a:gd name="connsiteY68" fmla="*/ 1932441 h 2106272"/>
              <a:gd name="connsiteX69" fmla="*/ 3104233 w 4459164"/>
              <a:gd name="connsiteY69" fmla="*/ 1953872 h 2106272"/>
              <a:gd name="connsiteX70" fmla="*/ 3043908 w 4459164"/>
              <a:gd name="connsiteY70" fmla="*/ 1975303 h 2106272"/>
              <a:gd name="connsiteX71" fmla="*/ 2984376 w 4459164"/>
              <a:gd name="connsiteY71" fmla="*/ 1995147 h 2106272"/>
              <a:gd name="connsiteX72" fmla="*/ 2921670 w 4459164"/>
              <a:gd name="connsiteY72" fmla="*/ 2013403 h 2106272"/>
              <a:gd name="connsiteX73" fmla="*/ 2860551 w 4459164"/>
              <a:gd name="connsiteY73" fmla="*/ 2028485 h 2106272"/>
              <a:gd name="connsiteX74" fmla="*/ 2799433 w 4459164"/>
              <a:gd name="connsiteY74" fmla="*/ 2044360 h 2106272"/>
              <a:gd name="connsiteX75" fmla="*/ 2737520 w 4459164"/>
              <a:gd name="connsiteY75" fmla="*/ 2057853 h 2106272"/>
              <a:gd name="connsiteX76" fmla="*/ 2676401 w 4459164"/>
              <a:gd name="connsiteY76" fmla="*/ 2068172 h 2106272"/>
              <a:gd name="connsiteX77" fmla="*/ 2613695 w 4459164"/>
              <a:gd name="connsiteY77" fmla="*/ 2079285 h 2106272"/>
              <a:gd name="connsiteX78" fmla="*/ 2550989 w 4459164"/>
              <a:gd name="connsiteY78" fmla="*/ 2086428 h 2106272"/>
              <a:gd name="connsiteX79" fmla="*/ 2489076 w 4459164"/>
              <a:gd name="connsiteY79" fmla="*/ 2094366 h 2106272"/>
              <a:gd name="connsiteX80" fmla="*/ 2427958 w 4459164"/>
              <a:gd name="connsiteY80" fmla="*/ 2100716 h 2106272"/>
              <a:gd name="connsiteX81" fmla="*/ 2302545 w 4459164"/>
              <a:gd name="connsiteY81" fmla="*/ 2106272 h 2106272"/>
              <a:gd name="connsiteX82" fmla="*/ 2179514 w 4459164"/>
              <a:gd name="connsiteY82" fmla="*/ 2106272 h 2106272"/>
              <a:gd name="connsiteX83" fmla="*/ 2054101 w 4459164"/>
              <a:gd name="connsiteY83" fmla="*/ 2100716 h 2106272"/>
              <a:gd name="connsiteX84" fmla="*/ 1932658 w 4459164"/>
              <a:gd name="connsiteY84" fmla="*/ 2088016 h 2106272"/>
              <a:gd name="connsiteX85" fmla="*/ 1810420 w 4459164"/>
              <a:gd name="connsiteY85" fmla="*/ 2071347 h 2106272"/>
              <a:gd name="connsiteX86" fmla="*/ 1688976 w 4459164"/>
              <a:gd name="connsiteY86" fmla="*/ 2048328 h 2106272"/>
              <a:gd name="connsiteX87" fmla="*/ 1568326 w 4459164"/>
              <a:gd name="connsiteY87" fmla="*/ 2019753 h 2106272"/>
              <a:gd name="connsiteX88" fmla="*/ 1450851 w 4459164"/>
              <a:gd name="connsiteY88" fmla="*/ 1984828 h 2106272"/>
              <a:gd name="connsiteX89" fmla="*/ 1333376 w 4459164"/>
              <a:gd name="connsiteY89" fmla="*/ 1943553 h 2106272"/>
              <a:gd name="connsiteX90" fmla="*/ 1219076 w 4459164"/>
              <a:gd name="connsiteY90" fmla="*/ 1897516 h 2106272"/>
              <a:gd name="connsiteX91" fmla="*/ 1106364 w 4459164"/>
              <a:gd name="connsiteY91" fmla="*/ 1845922 h 2106272"/>
              <a:gd name="connsiteX92" fmla="*/ 996826 w 4459164"/>
              <a:gd name="connsiteY92" fmla="*/ 1789566 h 2106272"/>
              <a:gd name="connsiteX93" fmla="*/ 889670 w 4459164"/>
              <a:gd name="connsiteY93" fmla="*/ 1726860 h 2106272"/>
              <a:gd name="connsiteX94" fmla="*/ 784895 w 4459164"/>
              <a:gd name="connsiteY94" fmla="*/ 1660185 h 2106272"/>
              <a:gd name="connsiteX95" fmla="*/ 684089 w 4459164"/>
              <a:gd name="connsiteY95" fmla="*/ 1587160 h 2106272"/>
              <a:gd name="connsiteX96" fmla="*/ 584870 w 4459164"/>
              <a:gd name="connsiteY96" fmla="*/ 1509372 h 2106272"/>
              <a:gd name="connsiteX97" fmla="*/ 490414 w 4459164"/>
              <a:gd name="connsiteY97" fmla="*/ 1425235 h 2106272"/>
              <a:gd name="connsiteX98" fmla="*/ 399133 w 4459164"/>
              <a:gd name="connsiteY98" fmla="*/ 1337128 h 2106272"/>
              <a:gd name="connsiteX99" fmla="*/ 312614 w 4459164"/>
              <a:gd name="connsiteY99" fmla="*/ 1244260 h 2106272"/>
              <a:gd name="connsiteX100" fmla="*/ 230064 w 4459164"/>
              <a:gd name="connsiteY100" fmla="*/ 1146628 h 2106272"/>
              <a:gd name="connsiteX101" fmla="*/ 150689 w 4459164"/>
              <a:gd name="connsiteY101" fmla="*/ 1042647 h 2106272"/>
              <a:gd name="connsiteX102" fmla="*/ 77664 w 4459164"/>
              <a:gd name="connsiteY102" fmla="*/ 934697 h 2106272"/>
              <a:gd name="connsiteX103" fmla="*/ 10438 w 4459164"/>
              <a:gd name="connsiteY103" fmla="*/ 823698 h 2106272"/>
              <a:gd name="connsiteX104" fmla="*/ 0 w 4459164"/>
              <a:gd name="connsiteY104" fmla="*/ 829582 h 2106272"/>
              <a:gd name="connsiteX105" fmla="*/ 269458 w 4459164"/>
              <a:gd name="connsiteY105" fmla="*/ 0 h 2106272"/>
              <a:gd name="connsiteX0" fmla="*/ 269458 w 4459164"/>
              <a:gd name="connsiteY0" fmla="*/ 0 h 2106272"/>
              <a:gd name="connsiteX1" fmla="*/ 1121445 w 4459164"/>
              <a:gd name="connsiteY1" fmla="*/ 179047 h 2106272"/>
              <a:gd name="connsiteX2" fmla="*/ 1165895 w 4459164"/>
              <a:gd name="connsiteY2" fmla="*/ 250485 h 2106272"/>
              <a:gd name="connsiteX3" fmla="*/ 1214314 w 4459164"/>
              <a:gd name="connsiteY3" fmla="*/ 319541 h 2106272"/>
              <a:gd name="connsiteX4" fmla="*/ 1268289 w 4459164"/>
              <a:gd name="connsiteY4" fmla="*/ 384628 h 2106272"/>
              <a:gd name="connsiteX5" fmla="*/ 1326233 w 4459164"/>
              <a:gd name="connsiteY5" fmla="*/ 445747 h 2106272"/>
              <a:gd name="connsiteX6" fmla="*/ 1386558 w 4459164"/>
              <a:gd name="connsiteY6" fmla="*/ 503691 h 2106272"/>
              <a:gd name="connsiteX7" fmla="*/ 1450851 w 4459164"/>
              <a:gd name="connsiteY7" fmla="*/ 555285 h 2106272"/>
              <a:gd name="connsiteX8" fmla="*/ 1519114 w 4459164"/>
              <a:gd name="connsiteY8" fmla="*/ 606085 h 2106272"/>
              <a:gd name="connsiteX9" fmla="*/ 1591345 w 4459164"/>
              <a:gd name="connsiteY9" fmla="*/ 649741 h 2106272"/>
              <a:gd name="connsiteX10" fmla="*/ 1649289 w 4459164"/>
              <a:gd name="connsiteY10" fmla="*/ 682285 h 2106272"/>
              <a:gd name="connsiteX11" fmla="*/ 1708820 w 4459164"/>
              <a:gd name="connsiteY11" fmla="*/ 709272 h 2106272"/>
              <a:gd name="connsiteX12" fmla="*/ 1767558 w 4459164"/>
              <a:gd name="connsiteY12" fmla="*/ 735466 h 2106272"/>
              <a:gd name="connsiteX13" fmla="*/ 1828676 w 4459164"/>
              <a:gd name="connsiteY13" fmla="*/ 756897 h 2106272"/>
              <a:gd name="connsiteX14" fmla="*/ 1889795 w 4459164"/>
              <a:gd name="connsiteY14" fmla="*/ 775153 h 2106272"/>
              <a:gd name="connsiteX15" fmla="*/ 1950914 w 4459164"/>
              <a:gd name="connsiteY15" fmla="*/ 790235 h 2106272"/>
              <a:gd name="connsiteX16" fmla="*/ 2013620 w 4459164"/>
              <a:gd name="connsiteY16" fmla="*/ 803728 h 2106272"/>
              <a:gd name="connsiteX17" fmla="*/ 2075533 w 4459164"/>
              <a:gd name="connsiteY17" fmla="*/ 813253 h 2106272"/>
              <a:gd name="connsiteX18" fmla="*/ 2136651 w 4459164"/>
              <a:gd name="connsiteY18" fmla="*/ 818810 h 2106272"/>
              <a:gd name="connsiteX19" fmla="*/ 2199358 w 4459164"/>
              <a:gd name="connsiteY19" fmla="*/ 821985 h 2106272"/>
              <a:gd name="connsiteX20" fmla="*/ 2262064 w 4459164"/>
              <a:gd name="connsiteY20" fmla="*/ 821985 h 2106272"/>
              <a:gd name="connsiteX21" fmla="*/ 2322389 w 4459164"/>
              <a:gd name="connsiteY21" fmla="*/ 818810 h 2106272"/>
              <a:gd name="connsiteX22" fmla="*/ 2385095 w 4459164"/>
              <a:gd name="connsiteY22" fmla="*/ 813253 h 2106272"/>
              <a:gd name="connsiteX23" fmla="*/ 2446214 w 4459164"/>
              <a:gd name="connsiteY23" fmla="*/ 803728 h 2106272"/>
              <a:gd name="connsiteX24" fmla="*/ 2507333 w 4459164"/>
              <a:gd name="connsiteY24" fmla="*/ 793410 h 2106272"/>
              <a:gd name="connsiteX25" fmla="*/ 2566864 w 4459164"/>
              <a:gd name="connsiteY25" fmla="*/ 777535 h 2106272"/>
              <a:gd name="connsiteX26" fmla="*/ 2625601 w 4459164"/>
              <a:gd name="connsiteY26" fmla="*/ 760866 h 2106272"/>
              <a:gd name="connsiteX27" fmla="*/ 2683545 w 4459164"/>
              <a:gd name="connsiteY27" fmla="*/ 739435 h 2106272"/>
              <a:gd name="connsiteX28" fmla="*/ 2741489 w 4459164"/>
              <a:gd name="connsiteY28" fmla="*/ 717210 h 2106272"/>
              <a:gd name="connsiteX29" fmla="*/ 2797845 w 4459164"/>
              <a:gd name="connsiteY29" fmla="*/ 691016 h 2106272"/>
              <a:gd name="connsiteX30" fmla="*/ 2853408 w 4459164"/>
              <a:gd name="connsiteY30" fmla="*/ 664028 h 2106272"/>
              <a:gd name="connsiteX31" fmla="*/ 2906589 w 4459164"/>
              <a:gd name="connsiteY31" fmla="*/ 631485 h 2106272"/>
              <a:gd name="connsiteX32" fmla="*/ 2958183 w 4459164"/>
              <a:gd name="connsiteY32" fmla="*/ 598147 h 2106272"/>
              <a:gd name="connsiteX33" fmla="*/ 3008189 w 4459164"/>
              <a:gd name="connsiteY33" fmla="*/ 561635 h 2106272"/>
              <a:gd name="connsiteX34" fmla="*/ 3058989 w 4459164"/>
              <a:gd name="connsiteY34" fmla="*/ 523535 h 2106272"/>
              <a:gd name="connsiteX35" fmla="*/ 3105820 w 4459164"/>
              <a:gd name="connsiteY35" fmla="*/ 480672 h 2106272"/>
              <a:gd name="connsiteX36" fmla="*/ 3151858 w 4459164"/>
              <a:gd name="connsiteY36" fmla="*/ 437810 h 2106272"/>
              <a:gd name="connsiteX37" fmla="*/ 3194720 w 4459164"/>
              <a:gd name="connsiteY37" fmla="*/ 390978 h 2106272"/>
              <a:gd name="connsiteX38" fmla="*/ 3235201 w 4459164"/>
              <a:gd name="connsiteY38" fmla="*/ 341766 h 2106272"/>
              <a:gd name="connsiteX39" fmla="*/ 3274889 w 4459164"/>
              <a:gd name="connsiteY39" fmla="*/ 290172 h 2106272"/>
              <a:gd name="connsiteX40" fmla="*/ 3311401 w 4459164"/>
              <a:gd name="connsiteY40" fmla="*/ 235403 h 2106272"/>
              <a:gd name="connsiteX41" fmla="*/ 3338733 w 4459164"/>
              <a:gd name="connsiteY41" fmla="*/ 192281 h 2106272"/>
              <a:gd name="connsiteX42" fmla="*/ 3594668 w 4459164"/>
              <a:gd name="connsiteY42" fmla="*/ 1006992 h 2106272"/>
              <a:gd name="connsiteX43" fmla="*/ 4445831 w 4459164"/>
              <a:gd name="connsiteY43" fmla="*/ 816374 h 2106272"/>
              <a:gd name="connsiteX44" fmla="*/ 3345362 w 4459164"/>
              <a:gd name="connsiteY44" fmla="*/ 181822 h 2106272"/>
              <a:gd name="connsiteX45" fmla="*/ 4459164 w 4459164"/>
              <a:gd name="connsiteY45" fmla="*/ 821985 h 2106272"/>
              <a:gd name="connsiteX46" fmla="*/ 4415508 w 4459164"/>
              <a:gd name="connsiteY46" fmla="*/ 893422 h 2106272"/>
              <a:gd name="connsiteX47" fmla="*/ 4369470 w 4459164"/>
              <a:gd name="connsiteY47" fmla="*/ 965653 h 2106272"/>
              <a:gd name="connsiteX48" fmla="*/ 4322639 w 4459164"/>
              <a:gd name="connsiteY48" fmla="*/ 1033916 h 2106272"/>
              <a:gd name="connsiteX49" fmla="*/ 4271839 w 4459164"/>
              <a:gd name="connsiteY49" fmla="*/ 1102178 h 2106272"/>
              <a:gd name="connsiteX50" fmla="*/ 4220245 w 4459164"/>
              <a:gd name="connsiteY50" fmla="*/ 1168060 h 2106272"/>
              <a:gd name="connsiteX51" fmla="*/ 4165477 w 4459164"/>
              <a:gd name="connsiteY51" fmla="*/ 1231560 h 2106272"/>
              <a:gd name="connsiteX52" fmla="*/ 4109120 w 4459164"/>
              <a:gd name="connsiteY52" fmla="*/ 1292678 h 2106272"/>
              <a:gd name="connsiteX53" fmla="*/ 4051177 w 4459164"/>
              <a:gd name="connsiteY53" fmla="*/ 1353797 h 2106272"/>
              <a:gd name="connsiteX54" fmla="*/ 3990058 w 4459164"/>
              <a:gd name="connsiteY54" fmla="*/ 1411741 h 2106272"/>
              <a:gd name="connsiteX55" fmla="*/ 3928939 w 4459164"/>
              <a:gd name="connsiteY55" fmla="*/ 1468097 h 2106272"/>
              <a:gd name="connsiteX56" fmla="*/ 3864645 w 4459164"/>
              <a:gd name="connsiteY56" fmla="*/ 1522866 h 2106272"/>
              <a:gd name="connsiteX57" fmla="*/ 3799558 w 4459164"/>
              <a:gd name="connsiteY57" fmla="*/ 1574460 h 2106272"/>
              <a:gd name="connsiteX58" fmla="*/ 3731295 w 4459164"/>
              <a:gd name="connsiteY58" fmla="*/ 1625260 h 2106272"/>
              <a:gd name="connsiteX59" fmla="*/ 3662239 w 4459164"/>
              <a:gd name="connsiteY59" fmla="*/ 1672091 h 2106272"/>
              <a:gd name="connsiteX60" fmla="*/ 3590802 w 4459164"/>
              <a:gd name="connsiteY60" fmla="*/ 1718128 h 2106272"/>
              <a:gd name="connsiteX61" fmla="*/ 3519364 w 4459164"/>
              <a:gd name="connsiteY61" fmla="*/ 1762578 h 2106272"/>
              <a:gd name="connsiteX62" fmla="*/ 3461420 w 4459164"/>
              <a:gd name="connsiteY62" fmla="*/ 1794328 h 2106272"/>
              <a:gd name="connsiteX63" fmla="*/ 3403477 w 4459164"/>
              <a:gd name="connsiteY63" fmla="*/ 1824491 h 2106272"/>
              <a:gd name="connsiteX64" fmla="*/ 3343945 w 4459164"/>
              <a:gd name="connsiteY64" fmla="*/ 1855447 h 2106272"/>
              <a:gd name="connsiteX65" fmla="*/ 3284414 w 4459164"/>
              <a:gd name="connsiteY65" fmla="*/ 1882435 h 2106272"/>
              <a:gd name="connsiteX66" fmla="*/ 3224883 w 4459164"/>
              <a:gd name="connsiteY66" fmla="*/ 1908628 h 2106272"/>
              <a:gd name="connsiteX67" fmla="*/ 3165351 w 4459164"/>
              <a:gd name="connsiteY67" fmla="*/ 1932441 h 2106272"/>
              <a:gd name="connsiteX68" fmla="*/ 3104233 w 4459164"/>
              <a:gd name="connsiteY68" fmla="*/ 1953872 h 2106272"/>
              <a:gd name="connsiteX69" fmla="*/ 3043908 w 4459164"/>
              <a:gd name="connsiteY69" fmla="*/ 1975303 h 2106272"/>
              <a:gd name="connsiteX70" fmla="*/ 2984376 w 4459164"/>
              <a:gd name="connsiteY70" fmla="*/ 1995147 h 2106272"/>
              <a:gd name="connsiteX71" fmla="*/ 2921670 w 4459164"/>
              <a:gd name="connsiteY71" fmla="*/ 2013403 h 2106272"/>
              <a:gd name="connsiteX72" fmla="*/ 2860551 w 4459164"/>
              <a:gd name="connsiteY72" fmla="*/ 2028485 h 2106272"/>
              <a:gd name="connsiteX73" fmla="*/ 2799433 w 4459164"/>
              <a:gd name="connsiteY73" fmla="*/ 2044360 h 2106272"/>
              <a:gd name="connsiteX74" fmla="*/ 2737520 w 4459164"/>
              <a:gd name="connsiteY74" fmla="*/ 2057853 h 2106272"/>
              <a:gd name="connsiteX75" fmla="*/ 2676401 w 4459164"/>
              <a:gd name="connsiteY75" fmla="*/ 2068172 h 2106272"/>
              <a:gd name="connsiteX76" fmla="*/ 2613695 w 4459164"/>
              <a:gd name="connsiteY76" fmla="*/ 2079285 h 2106272"/>
              <a:gd name="connsiteX77" fmla="*/ 2550989 w 4459164"/>
              <a:gd name="connsiteY77" fmla="*/ 2086428 h 2106272"/>
              <a:gd name="connsiteX78" fmla="*/ 2489076 w 4459164"/>
              <a:gd name="connsiteY78" fmla="*/ 2094366 h 2106272"/>
              <a:gd name="connsiteX79" fmla="*/ 2427958 w 4459164"/>
              <a:gd name="connsiteY79" fmla="*/ 2100716 h 2106272"/>
              <a:gd name="connsiteX80" fmla="*/ 2302545 w 4459164"/>
              <a:gd name="connsiteY80" fmla="*/ 2106272 h 2106272"/>
              <a:gd name="connsiteX81" fmla="*/ 2179514 w 4459164"/>
              <a:gd name="connsiteY81" fmla="*/ 2106272 h 2106272"/>
              <a:gd name="connsiteX82" fmla="*/ 2054101 w 4459164"/>
              <a:gd name="connsiteY82" fmla="*/ 2100716 h 2106272"/>
              <a:gd name="connsiteX83" fmla="*/ 1932658 w 4459164"/>
              <a:gd name="connsiteY83" fmla="*/ 2088016 h 2106272"/>
              <a:gd name="connsiteX84" fmla="*/ 1810420 w 4459164"/>
              <a:gd name="connsiteY84" fmla="*/ 2071347 h 2106272"/>
              <a:gd name="connsiteX85" fmla="*/ 1688976 w 4459164"/>
              <a:gd name="connsiteY85" fmla="*/ 2048328 h 2106272"/>
              <a:gd name="connsiteX86" fmla="*/ 1568326 w 4459164"/>
              <a:gd name="connsiteY86" fmla="*/ 2019753 h 2106272"/>
              <a:gd name="connsiteX87" fmla="*/ 1450851 w 4459164"/>
              <a:gd name="connsiteY87" fmla="*/ 1984828 h 2106272"/>
              <a:gd name="connsiteX88" fmla="*/ 1333376 w 4459164"/>
              <a:gd name="connsiteY88" fmla="*/ 1943553 h 2106272"/>
              <a:gd name="connsiteX89" fmla="*/ 1219076 w 4459164"/>
              <a:gd name="connsiteY89" fmla="*/ 1897516 h 2106272"/>
              <a:gd name="connsiteX90" fmla="*/ 1106364 w 4459164"/>
              <a:gd name="connsiteY90" fmla="*/ 1845922 h 2106272"/>
              <a:gd name="connsiteX91" fmla="*/ 996826 w 4459164"/>
              <a:gd name="connsiteY91" fmla="*/ 1789566 h 2106272"/>
              <a:gd name="connsiteX92" fmla="*/ 889670 w 4459164"/>
              <a:gd name="connsiteY92" fmla="*/ 1726860 h 2106272"/>
              <a:gd name="connsiteX93" fmla="*/ 784895 w 4459164"/>
              <a:gd name="connsiteY93" fmla="*/ 1660185 h 2106272"/>
              <a:gd name="connsiteX94" fmla="*/ 684089 w 4459164"/>
              <a:gd name="connsiteY94" fmla="*/ 1587160 h 2106272"/>
              <a:gd name="connsiteX95" fmla="*/ 584870 w 4459164"/>
              <a:gd name="connsiteY95" fmla="*/ 1509372 h 2106272"/>
              <a:gd name="connsiteX96" fmla="*/ 490414 w 4459164"/>
              <a:gd name="connsiteY96" fmla="*/ 1425235 h 2106272"/>
              <a:gd name="connsiteX97" fmla="*/ 399133 w 4459164"/>
              <a:gd name="connsiteY97" fmla="*/ 1337128 h 2106272"/>
              <a:gd name="connsiteX98" fmla="*/ 312614 w 4459164"/>
              <a:gd name="connsiteY98" fmla="*/ 1244260 h 2106272"/>
              <a:gd name="connsiteX99" fmla="*/ 230064 w 4459164"/>
              <a:gd name="connsiteY99" fmla="*/ 1146628 h 2106272"/>
              <a:gd name="connsiteX100" fmla="*/ 150689 w 4459164"/>
              <a:gd name="connsiteY100" fmla="*/ 1042647 h 2106272"/>
              <a:gd name="connsiteX101" fmla="*/ 77664 w 4459164"/>
              <a:gd name="connsiteY101" fmla="*/ 934697 h 2106272"/>
              <a:gd name="connsiteX102" fmla="*/ 10438 w 4459164"/>
              <a:gd name="connsiteY102" fmla="*/ 823698 h 2106272"/>
              <a:gd name="connsiteX103" fmla="*/ 0 w 4459164"/>
              <a:gd name="connsiteY103" fmla="*/ 829582 h 2106272"/>
              <a:gd name="connsiteX104" fmla="*/ 269458 w 4459164"/>
              <a:gd name="connsiteY104" fmla="*/ 0 h 2106272"/>
              <a:gd name="connsiteX0" fmla="*/ 269458 w 4459164"/>
              <a:gd name="connsiteY0" fmla="*/ 0 h 2106272"/>
              <a:gd name="connsiteX1" fmla="*/ 1121445 w 4459164"/>
              <a:gd name="connsiteY1" fmla="*/ 179047 h 2106272"/>
              <a:gd name="connsiteX2" fmla="*/ 1165895 w 4459164"/>
              <a:gd name="connsiteY2" fmla="*/ 250485 h 2106272"/>
              <a:gd name="connsiteX3" fmla="*/ 1214314 w 4459164"/>
              <a:gd name="connsiteY3" fmla="*/ 319541 h 2106272"/>
              <a:gd name="connsiteX4" fmla="*/ 1268289 w 4459164"/>
              <a:gd name="connsiteY4" fmla="*/ 384628 h 2106272"/>
              <a:gd name="connsiteX5" fmla="*/ 1326233 w 4459164"/>
              <a:gd name="connsiteY5" fmla="*/ 445747 h 2106272"/>
              <a:gd name="connsiteX6" fmla="*/ 1386558 w 4459164"/>
              <a:gd name="connsiteY6" fmla="*/ 503691 h 2106272"/>
              <a:gd name="connsiteX7" fmla="*/ 1450851 w 4459164"/>
              <a:gd name="connsiteY7" fmla="*/ 555285 h 2106272"/>
              <a:gd name="connsiteX8" fmla="*/ 1519114 w 4459164"/>
              <a:gd name="connsiteY8" fmla="*/ 606085 h 2106272"/>
              <a:gd name="connsiteX9" fmla="*/ 1591345 w 4459164"/>
              <a:gd name="connsiteY9" fmla="*/ 649741 h 2106272"/>
              <a:gd name="connsiteX10" fmla="*/ 1649289 w 4459164"/>
              <a:gd name="connsiteY10" fmla="*/ 682285 h 2106272"/>
              <a:gd name="connsiteX11" fmla="*/ 1708820 w 4459164"/>
              <a:gd name="connsiteY11" fmla="*/ 709272 h 2106272"/>
              <a:gd name="connsiteX12" fmla="*/ 1767558 w 4459164"/>
              <a:gd name="connsiteY12" fmla="*/ 735466 h 2106272"/>
              <a:gd name="connsiteX13" fmla="*/ 1828676 w 4459164"/>
              <a:gd name="connsiteY13" fmla="*/ 756897 h 2106272"/>
              <a:gd name="connsiteX14" fmla="*/ 1889795 w 4459164"/>
              <a:gd name="connsiteY14" fmla="*/ 775153 h 2106272"/>
              <a:gd name="connsiteX15" fmla="*/ 1950914 w 4459164"/>
              <a:gd name="connsiteY15" fmla="*/ 790235 h 2106272"/>
              <a:gd name="connsiteX16" fmla="*/ 2013620 w 4459164"/>
              <a:gd name="connsiteY16" fmla="*/ 803728 h 2106272"/>
              <a:gd name="connsiteX17" fmla="*/ 2075533 w 4459164"/>
              <a:gd name="connsiteY17" fmla="*/ 813253 h 2106272"/>
              <a:gd name="connsiteX18" fmla="*/ 2136651 w 4459164"/>
              <a:gd name="connsiteY18" fmla="*/ 818810 h 2106272"/>
              <a:gd name="connsiteX19" fmla="*/ 2199358 w 4459164"/>
              <a:gd name="connsiteY19" fmla="*/ 821985 h 2106272"/>
              <a:gd name="connsiteX20" fmla="*/ 2262064 w 4459164"/>
              <a:gd name="connsiteY20" fmla="*/ 821985 h 2106272"/>
              <a:gd name="connsiteX21" fmla="*/ 2322389 w 4459164"/>
              <a:gd name="connsiteY21" fmla="*/ 818810 h 2106272"/>
              <a:gd name="connsiteX22" fmla="*/ 2385095 w 4459164"/>
              <a:gd name="connsiteY22" fmla="*/ 813253 h 2106272"/>
              <a:gd name="connsiteX23" fmla="*/ 2446214 w 4459164"/>
              <a:gd name="connsiteY23" fmla="*/ 803728 h 2106272"/>
              <a:gd name="connsiteX24" fmla="*/ 2507333 w 4459164"/>
              <a:gd name="connsiteY24" fmla="*/ 793410 h 2106272"/>
              <a:gd name="connsiteX25" fmla="*/ 2566864 w 4459164"/>
              <a:gd name="connsiteY25" fmla="*/ 777535 h 2106272"/>
              <a:gd name="connsiteX26" fmla="*/ 2625601 w 4459164"/>
              <a:gd name="connsiteY26" fmla="*/ 760866 h 2106272"/>
              <a:gd name="connsiteX27" fmla="*/ 2683545 w 4459164"/>
              <a:gd name="connsiteY27" fmla="*/ 739435 h 2106272"/>
              <a:gd name="connsiteX28" fmla="*/ 2741489 w 4459164"/>
              <a:gd name="connsiteY28" fmla="*/ 717210 h 2106272"/>
              <a:gd name="connsiteX29" fmla="*/ 2797845 w 4459164"/>
              <a:gd name="connsiteY29" fmla="*/ 691016 h 2106272"/>
              <a:gd name="connsiteX30" fmla="*/ 2853408 w 4459164"/>
              <a:gd name="connsiteY30" fmla="*/ 664028 h 2106272"/>
              <a:gd name="connsiteX31" fmla="*/ 2906589 w 4459164"/>
              <a:gd name="connsiteY31" fmla="*/ 631485 h 2106272"/>
              <a:gd name="connsiteX32" fmla="*/ 2958183 w 4459164"/>
              <a:gd name="connsiteY32" fmla="*/ 598147 h 2106272"/>
              <a:gd name="connsiteX33" fmla="*/ 3008189 w 4459164"/>
              <a:gd name="connsiteY33" fmla="*/ 561635 h 2106272"/>
              <a:gd name="connsiteX34" fmla="*/ 3058989 w 4459164"/>
              <a:gd name="connsiteY34" fmla="*/ 523535 h 2106272"/>
              <a:gd name="connsiteX35" fmla="*/ 3105820 w 4459164"/>
              <a:gd name="connsiteY35" fmla="*/ 480672 h 2106272"/>
              <a:gd name="connsiteX36" fmla="*/ 3151858 w 4459164"/>
              <a:gd name="connsiteY36" fmla="*/ 437810 h 2106272"/>
              <a:gd name="connsiteX37" fmla="*/ 3194720 w 4459164"/>
              <a:gd name="connsiteY37" fmla="*/ 390978 h 2106272"/>
              <a:gd name="connsiteX38" fmla="*/ 3235201 w 4459164"/>
              <a:gd name="connsiteY38" fmla="*/ 341766 h 2106272"/>
              <a:gd name="connsiteX39" fmla="*/ 3274889 w 4459164"/>
              <a:gd name="connsiteY39" fmla="*/ 290172 h 2106272"/>
              <a:gd name="connsiteX40" fmla="*/ 3311401 w 4459164"/>
              <a:gd name="connsiteY40" fmla="*/ 235403 h 2106272"/>
              <a:gd name="connsiteX41" fmla="*/ 3338733 w 4459164"/>
              <a:gd name="connsiteY41" fmla="*/ 192281 h 2106272"/>
              <a:gd name="connsiteX42" fmla="*/ 3594668 w 4459164"/>
              <a:gd name="connsiteY42" fmla="*/ 1006992 h 2106272"/>
              <a:gd name="connsiteX43" fmla="*/ 4445831 w 4459164"/>
              <a:gd name="connsiteY43" fmla="*/ 816374 h 2106272"/>
              <a:gd name="connsiteX44" fmla="*/ 4459164 w 4459164"/>
              <a:gd name="connsiteY44" fmla="*/ 821985 h 2106272"/>
              <a:gd name="connsiteX45" fmla="*/ 4415508 w 4459164"/>
              <a:gd name="connsiteY45" fmla="*/ 893422 h 2106272"/>
              <a:gd name="connsiteX46" fmla="*/ 4369470 w 4459164"/>
              <a:gd name="connsiteY46" fmla="*/ 965653 h 2106272"/>
              <a:gd name="connsiteX47" fmla="*/ 4322639 w 4459164"/>
              <a:gd name="connsiteY47" fmla="*/ 1033916 h 2106272"/>
              <a:gd name="connsiteX48" fmla="*/ 4271839 w 4459164"/>
              <a:gd name="connsiteY48" fmla="*/ 1102178 h 2106272"/>
              <a:gd name="connsiteX49" fmla="*/ 4220245 w 4459164"/>
              <a:gd name="connsiteY49" fmla="*/ 1168060 h 2106272"/>
              <a:gd name="connsiteX50" fmla="*/ 4165477 w 4459164"/>
              <a:gd name="connsiteY50" fmla="*/ 1231560 h 2106272"/>
              <a:gd name="connsiteX51" fmla="*/ 4109120 w 4459164"/>
              <a:gd name="connsiteY51" fmla="*/ 1292678 h 2106272"/>
              <a:gd name="connsiteX52" fmla="*/ 4051177 w 4459164"/>
              <a:gd name="connsiteY52" fmla="*/ 1353797 h 2106272"/>
              <a:gd name="connsiteX53" fmla="*/ 3990058 w 4459164"/>
              <a:gd name="connsiteY53" fmla="*/ 1411741 h 2106272"/>
              <a:gd name="connsiteX54" fmla="*/ 3928939 w 4459164"/>
              <a:gd name="connsiteY54" fmla="*/ 1468097 h 2106272"/>
              <a:gd name="connsiteX55" fmla="*/ 3864645 w 4459164"/>
              <a:gd name="connsiteY55" fmla="*/ 1522866 h 2106272"/>
              <a:gd name="connsiteX56" fmla="*/ 3799558 w 4459164"/>
              <a:gd name="connsiteY56" fmla="*/ 1574460 h 2106272"/>
              <a:gd name="connsiteX57" fmla="*/ 3731295 w 4459164"/>
              <a:gd name="connsiteY57" fmla="*/ 1625260 h 2106272"/>
              <a:gd name="connsiteX58" fmla="*/ 3662239 w 4459164"/>
              <a:gd name="connsiteY58" fmla="*/ 1672091 h 2106272"/>
              <a:gd name="connsiteX59" fmla="*/ 3590802 w 4459164"/>
              <a:gd name="connsiteY59" fmla="*/ 1718128 h 2106272"/>
              <a:gd name="connsiteX60" fmla="*/ 3519364 w 4459164"/>
              <a:gd name="connsiteY60" fmla="*/ 1762578 h 2106272"/>
              <a:gd name="connsiteX61" fmla="*/ 3461420 w 4459164"/>
              <a:gd name="connsiteY61" fmla="*/ 1794328 h 2106272"/>
              <a:gd name="connsiteX62" fmla="*/ 3403477 w 4459164"/>
              <a:gd name="connsiteY62" fmla="*/ 1824491 h 2106272"/>
              <a:gd name="connsiteX63" fmla="*/ 3343945 w 4459164"/>
              <a:gd name="connsiteY63" fmla="*/ 1855447 h 2106272"/>
              <a:gd name="connsiteX64" fmla="*/ 3284414 w 4459164"/>
              <a:gd name="connsiteY64" fmla="*/ 1882435 h 2106272"/>
              <a:gd name="connsiteX65" fmla="*/ 3224883 w 4459164"/>
              <a:gd name="connsiteY65" fmla="*/ 1908628 h 2106272"/>
              <a:gd name="connsiteX66" fmla="*/ 3165351 w 4459164"/>
              <a:gd name="connsiteY66" fmla="*/ 1932441 h 2106272"/>
              <a:gd name="connsiteX67" fmla="*/ 3104233 w 4459164"/>
              <a:gd name="connsiteY67" fmla="*/ 1953872 h 2106272"/>
              <a:gd name="connsiteX68" fmla="*/ 3043908 w 4459164"/>
              <a:gd name="connsiteY68" fmla="*/ 1975303 h 2106272"/>
              <a:gd name="connsiteX69" fmla="*/ 2984376 w 4459164"/>
              <a:gd name="connsiteY69" fmla="*/ 1995147 h 2106272"/>
              <a:gd name="connsiteX70" fmla="*/ 2921670 w 4459164"/>
              <a:gd name="connsiteY70" fmla="*/ 2013403 h 2106272"/>
              <a:gd name="connsiteX71" fmla="*/ 2860551 w 4459164"/>
              <a:gd name="connsiteY71" fmla="*/ 2028485 h 2106272"/>
              <a:gd name="connsiteX72" fmla="*/ 2799433 w 4459164"/>
              <a:gd name="connsiteY72" fmla="*/ 2044360 h 2106272"/>
              <a:gd name="connsiteX73" fmla="*/ 2737520 w 4459164"/>
              <a:gd name="connsiteY73" fmla="*/ 2057853 h 2106272"/>
              <a:gd name="connsiteX74" fmla="*/ 2676401 w 4459164"/>
              <a:gd name="connsiteY74" fmla="*/ 2068172 h 2106272"/>
              <a:gd name="connsiteX75" fmla="*/ 2613695 w 4459164"/>
              <a:gd name="connsiteY75" fmla="*/ 2079285 h 2106272"/>
              <a:gd name="connsiteX76" fmla="*/ 2550989 w 4459164"/>
              <a:gd name="connsiteY76" fmla="*/ 2086428 h 2106272"/>
              <a:gd name="connsiteX77" fmla="*/ 2489076 w 4459164"/>
              <a:gd name="connsiteY77" fmla="*/ 2094366 h 2106272"/>
              <a:gd name="connsiteX78" fmla="*/ 2427958 w 4459164"/>
              <a:gd name="connsiteY78" fmla="*/ 2100716 h 2106272"/>
              <a:gd name="connsiteX79" fmla="*/ 2302545 w 4459164"/>
              <a:gd name="connsiteY79" fmla="*/ 2106272 h 2106272"/>
              <a:gd name="connsiteX80" fmla="*/ 2179514 w 4459164"/>
              <a:gd name="connsiteY80" fmla="*/ 2106272 h 2106272"/>
              <a:gd name="connsiteX81" fmla="*/ 2054101 w 4459164"/>
              <a:gd name="connsiteY81" fmla="*/ 2100716 h 2106272"/>
              <a:gd name="connsiteX82" fmla="*/ 1932658 w 4459164"/>
              <a:gd name="connsiteY82" fmla="*/ 2088016 h 2106272"/>
              <a:gd name="connsiteX83" fmla="*/ 1810420 w 4459164"/>
              <a:gd name="connsiteY83" fmla="*/ 2071347 h 2106272"/>
              <a:gd name="connsiteX84" fmla="*/ 1688976 w 4459164"/>
              <a:gd name="connsiteY84" fmla="*/ 2048328 h 2106272"/>
              <a:gd name="connsiteX85" fmla="*/ 1568326 w 4459164"/>
              <a:gd name="connsiteY85" fmla="*/ 2019753 h 2106272"/>
              <a:gd name="connsiteX86" fmla="*/ 1450851 w 4459164"/>
              <a:gd name="connsiteY86" fmla="*/ 1984828 h 2106272"/>
              <a:gd name="connsiteX87" fmla="*/ 1333376 w 4459164"/>
              <a:gd name="connsiteY87" fmla="*/ 1943553 h 2106272"/>
              <a:gd name="connsiteX88" fmla="*/ 1219076 w 4459164"/>
              <a:gd name="connsiteY88" fmla="*/ 1897516 h 2106272"/>
              <a:gd name="connsiteX89" fmla="*/ 1106364 w 4459164"/>
              <a:gd name="connsiteY89" fmla="*/ 1845922 h 2106272"/>
              <a:gd name="connsiteX90" fmla="*/ 996826 w 4459164"/>
              <a:gd name="connsiteY90" fmla="*/ 1789566 h 2106272"/>
              <a:gd name="connsiteX91" fmla="*/ 889670 w 4459164"/>
              <a:gd name="connsiteY91" fmla="*/ 1726860 h 2106272"/>
              <a:gd name="connsiteX92" fmla="*/ 784895 w 4459164"/>
              <a:gd name="connsiteY92" fmla="*/ 1660185 h 2106272"/>
              <a:gd name="connsiteX93" fmla="*/ 684089 w 4459164"/>
              <a:gd name="connsiteY93" fmla="*/ 1587160 h 2106272"/>
              <a:gd name="connsiteX94" fmla="*/ 584870 w 4459164"/>
              <a:gd name="connsiteY94" fmla="*/ 1509372 h 2106272"/>
              <a:gd name="connsiteX95" fmla="*/ 490414 w 4459164"/>
              <a:gd name="connsiteY95" fmla="*/ 1425235 h 2106272"/>
              <a:gd name="connsiteX96" fmla="*/ 399133 w 4459164"/>
              <a:gd name="connsiteY96" fmla="*/ 1337128 h 2106272"/>
              <a:gd name="connsiteX97" fmla="*/ 312614 w 4459164"/>
              <a:gd name="connsiteY97" fmla="*/ 1244260 h 2106272"/>
              <a:gd name="connsiteX98" fmla="*/ 230064 w 4459164"/>
              <a:gd name="connsiteY98" fmla="*/ 1146628 h 2106272"/>
              <a:gd name="connsiteX99" fmla="*/ 150689 w 4459164"/>
              <a:gd name="connsiteY99" fmla="*/ 1042647 h 2106272"/>
              <a:gd name="connsiteX100" fmla="*/ 77664 w 4459164"/>
              <a:gd name="connsiteY100" fmla="*/ 934697 h 2106272"/>
              <a:gd name="connsiteX101" fmla="*/ 10438 w 4459164"/>
              <a:gd name="connsiteY101" fmla="*/ 823698 h 2106272"/>
              <a:gd name="connsiteX102" fmla="*/ 0 w 4459164"/>
              <a:gd name="connsiteY102" fmla="*/ 829582 h 2106272"/>
              <a:gd name="connsiteX103" fmla="*/ 269458 w 4459164"/>
              <a:gd name="connsiteY103" fmla="*/ 0 h 2106272"/>
              <a:gd name="connsiteX0" fmla="*/ 269458 w 4445831"/>
              <a:gd name="connsiteY0" fmla="*/ 0 h 2106272"/>
              <a:gd name="connsiteX1" fmla="*/ 1121445 w 4445831"/>
              <a:gd name="connsiteY1" fmla="*/ 179047 h 2106272"/>
              <a:gd name="connsiteX2" fmla="*/ 1165895 w 4445831"/>
              <a:gd name="connsiteY2" fmla="*/ 250485 h 2106272"/>
              <a:gd name="connsiteX3" fmla="*/ 1214314 w 4445831"/>
              <a:gd name="connsiteY3" fmla="*/ 319541 h 2106272"/>
              <a:gd name="connsiteX4" fmla="*/ 1268289 w 4445831"/>
              <a:gd name="connsiteY4" fmla="*/ 384628 h 2106272"/>
              <a:gd name="connsiteX5" fmla="*/ 1326233 w 4445831"/>
              <a:gd name="connsiteY5" fmla="*/ 445747 h 2106272"/>
              <a:gd name="connsiteX6" fmla="*/ 1386558 w 4445831"/>
              <a:gd name="connsiteY6" fmla="*/ 503691 h 2106272"/>
              <a:gd name="connsiteX7" fmla="*/ 1450851 w 4445831"/>
              <a:gd name="connsiteY7" fmla="*/ 555285 h 2106272"/>
              <a:gd name="connsiteX8" fmla="*/ 1519114 w 4445831"/>
              <a:gd name="connsiteY8" fmla="*/ 606085 h 2106272"/>
              <a:gd name="connsiteX9" fmla="*/ 1591345 w 4445831"/>
              <a:gd name="connsiteY9" fmla="*/ 649741 h 2106272"/>
              <a:gd name="connsiteX10" fmla="*/ 1649289 w 4445831"/>
              <a:gd name="connsiteY10" fmla="*/ 682285 h 2106272"/>
              <a:gd name="connsiteX11" fmla="*/ 1708820 w 4445831"/>
              <a:gd name="connsiteY11" fmla="*/ 709272 h 2106272"/>
              <a:gd name="connsiteX12" fmla="*/ 1767558 w 4445831"/>
              <a:gd name="connsiteY12" fmla="*/ 735466 h 2106272"/>
              <a:gd name="connsiteX13" fmla="*/ 1828676 w 4445831"/>
              <a:gd name="connsiteY13" fmla="*/ 756897 h 2106272"/>
              <a:gd name="connsiteX14" fmla="*/ 1889795 w 4445831"/>
              <a:gd name="connsiteY14" fmla="*/ 775153 h 2106272"/>
              <a:gd name="connsiteX15" fmla="*/ 1950914 w 4445831"/>
              <a:gd name="connsiteY15" fmla="*/ 790235 h 2106272"/>
              <a:gd name="connsiteX16" fmla="*/ 2013620 w 4445831"/>
              <a:gd name="connsiteY16" fmla="*/ 803728 h 2106272"/>
              <a:gd name="connsiteX17" fmla="*/ 2075533 w 4445831"/>
              <a:gd name="connsiteY17" fmla="*/ 813253 h 2106272"/>
              <a:gd name="connsiteX18" fmla="*/ 2136651 w 4445831"/>
              <a:gd name="connsiteY18" fmla="*/ 818810 h 2106272"/>
              <a:gd name="connsiteX19" fmla="*/ 2199358 w 4445831"/>
              <a:gd name="connsiteY19" fmla="*/ 821985 h 2106272"/>
              <a:gd name="connsiteX20" fmla="*/ 2262064 w 4445831"/>
              <a:gd name="connsiteY20" fmla="*/ 821985 h 2106272"/>
              <a:gd name="connsiteX21" fmla="*/ 2322389 w 4445831"/>
              <a:gd name="connsiteY21" fmla="*/ 818810 h 2106272"/>
              <a:gd name="connsiteX22" fmla="*/ 2385095 w 4445831"/>
              <a:gd name="connsiteY22" fmla="*/ 813253 h 2106272"/>
              <a:gd name="connsiteX23" fmla="*/ 2446214 w 4445831"/>
              <a:gd name="connsiteY23" fmla="*/ 803728 h 2106272"/>
              <a:gd name="connsiteX24" fmla="*/ 2507333 w 4445831"/>
              <a:gd name="connsiteY24" fmla="*/ 793410 h 2106272"/>
              <a:gd name="connsiteX25" fmla="*/ 2566864 w 4445831"/>
              <a:gd name="connsiteY25" fmla="*/ 777535 h 2106272"/>
              <a:gd name="connsiteX26" fmla="*/ 2625601 w 4445831"/>
              <a:gd name="connsiteY26" fmla="*/ 760866 h 2106272"/>
              <a:gd name="connsiteX27" fmla="*/ 2683545 w 4445831"/>
              <a:gd name="connsiteY27" fmla="*/ 739435 h 2106272"/>
              <a:gd name="connsiteX28" fmla="*/ 2741489 w 4445831"/>
              <a:gd name="connsiteY28" fmla="*/ 717210 h 2106272"/>
              <a:gd name="connsiteX29" fmla="*/ 2797845 w 4445831"/>
              <a:gd name="connsiteY29" fmla="*/ 691016 h 2106272"/>
              <a:gd name="connsiteX30" fmla="*/ 2853408 w 4445831"/>
              <a:gd name="connsiteY30" fmla="*/ 664028 h 2106272"/>
              <a:gd name="connsiteX31" fmla="*/ 2906589 w 4445831"/>
              <a:gd name="connsiteY31" fmla="*/ 631485 h 2106272"/>
              <a:gd name="connsiteX32" fmla="*/ 2958183 w 4445831"/>
              <a:gd name="connsiteY32" fmla="*/ 598147 h 2106272"/>
              <a:gd name="connsiteX33" fmla="*/ 3008189 w 4445831"/>
              <a:gd name="connsiteY33" fmla="*/ 561635 h 2106272"/>
              <a:gd name="connsiteX34" fmla="*/ 3058989 w 4445831"/>
              <a:gd name="connsiteY34" fmla="*/ 523535 h 2106272"/>
              <a:gd name="connsiteX35" fmla="*/ 3105820 w 4445831"/>
              <a:gd name="connsiteY35" fmla="*/ 480672 h 2106272"/>
              <a:gd name="connsiteX36" fmla="*/ 3151858 w 4445831"/>
              <a:gd name="connsiteY36" fmla="*/ 437810 h 2106272"/>
              <a:gd name="connsiteX37" fmla="*/ 3194720 w 4445831"/>
              <a:gd name="connsiteY37" fmla="*/ 390978 h 2106272"/>
              <a:gd name="connsiteX38" fmla="*/ 3235201 w 4445831"/>
              <a:gd name="connsiteY38" fmla="*/ 341766 h 2106272"/>
              <a:gd name="connsiteX39" fmla="*/ 3274889 w 4445831"/>
              <a:gd name="connsiteY39" fmla="*/ 290172 h 2106272"/>
              <a:gd name="connsiteX40" fmla="*/ 3311401 w 4445831"/>
              <a:gd name="connsiteY40" fmla="*/ 235403 h 2106272"/>
              <a:gd name="connsiteX41" fmla="*/ 3338733 w 4445831"/>
              <a:gd name="connsiteY41" fmla="*/ 192281 h 2106272"/>
              <a:gd name="connsiteX42" fmla="*/ 3594668 w 4445831"/>
              <a:gd name="connsiteY42" fmla="*/ 1006992 h 2106272"/>
              <a:gd name="connsiteX43" fmla="*/ 4445831 w 4445831"/>
              <a:gd name="connsiteY43" fmla="*/ 816374 h 2106272"/>
              <a:gd name="connsiteX44" fmla="*/ 4415508 w 4445831"/>
              <a:gd name="connsiteY44" fmla="*/ 893422 h 2106272"/>
              <a:gd name="connsiteX45" fmla="*/ 4369470 w 4445831"/>
              <a:gd name="connsiteY45" fmla="*/ 965653 h 2106272"/>
              <a:gd name="connsiteX46" fmla="*/ 4322639 w 4445831"/>
              <a:gd name="connsiteY46" fmla="*/ 1033916 h 2106272"/>
              <a:gd name="connsiteX47" fmla="*/ 4271839 w 4445831"/>
              <a:gd name="connsiteY47" fmla="*/ 1102178 h 2106272"/>
              <a:gd name="connsiteX48" fmla="*/ 4220245 w 4445831"/>
              <a:gd name="connsiteY48" fmla="*/ 1168060 h 2106272"/>
              <a:gd name="connsiteX49" fmla="*/ 4165477 w 4445831"/>
              <a:gd name="connsiteY49" fmla="*/ 1231560 h 2106272"/>
              <a:gd name="connsiteX50" fmla="*/ 4109120 w 4445831"/>
              <a:gd name="connsiteY50" fmla="*/ 1292678 h 2106272"/>
              <a:gd name="connsiteX51" fmla="*/ 4051177 w 4445831"/>
              <a:gd name="connsiteY51" fmla="*/ 1353797 h 2106272"/>
              <a:gd name="connsiteX52" fmla="*/ 3990058 w 4445831"/>
              <a:gd name="connsiteY52" fmla="*/ 1411741 h 2106272"/>
              <a:gd name="connsiteX53" fmla="*/ 3928939 w 4445831"/>
              <a:gd name="connsiteY53" fmla="*/ 1468097 h 2106272"/>
              <a:gd name="connsiteX54" fmla="*/ 3864645 w 4445831"/>
              <a:gd name="connsiteY54" fmla="*/ 1522866 h 2106272"/>
              <a:gd name="connsiteX55" fmla="*/ 3799558 w 4445831"/>
              <a:gd name="connsiteY55" fmla="*/ 1574460 h 2106272"/>
              <a:gd name="connsiteX56" fmla="*/ 3731295 w 4445831"/>
              <a:gd name="connsiteY56" fmla="*/ 1625260 h 2106272"/>
              <a:gd name="connsiteX57" fmla="*/ 3662239 w 4445831"/>
              <a:gd name="connsiteY57" fmla="*/ 1672091 h 2106272"/>
              <a:gd name="connsiteX58" fmla="*/ 3590802 w 4445831"/>
              <a:gd name="connsiteY58" fmla="*/ 1718128 h 2106272"/>
              <a:gd name="connsiteX59" fmla="*/ 3519364 w 4445831"/>
              <a:gd name="connsiteY59" fmla="*/ 1762578 h 2106272"/>
              <a:gd name="connsiteX60" fmla="*/ 3461420 w 4445831"/>
              <a:gd name="connsiteY60" fmla="*/ 1794328 h 2106272"/>
              <a:gd name="connsiteX61" fmla="*/ 3403477 w 4445831"/>
              <a:gd name="connsiteY61" fmla="*/ 1824491 h 2106272"/>
              <a:gd name="connsiteX62" fmla="*/ 3343945 w 4445831"/>
              <a:gd name="connsiteY62" fmla="*/ 1855447 h 2106272"/>
              <a:gd name="connsiteX63" fmla="*/ 3284414 w 4445831"/>
              <a:gd name="connsiteY63" fmla="*/ 1882435 h 2106272"/>
              <a:gd name="connsiteX64" fmla="*/ 3224883 w 4445831"/>
              <a:gd name="connsiteY64" fmla="*/ 1908628 h 2106272"/>
              <a:gd name="connsiteX65" fmla="*/ 3165351 w 4445831"/>
              <a:gd name="connsiteY65" fmla="*/ 1932441 h 2106272"/>
              <a:gd name="connsiteX66" fmla="*/ 3104233 w 4445831"/>
              <a:gd name="connsiteY66" fmla="*/ 1953872 h 2106272"/>
              <a:gd name="connsiteX67" fmla="*/ 3043908 w 4445831"/>
              <a:gd name="connsiteY67" fmla="*/ 1975303 h 2106272"/>
              <a:gd name="connsiteX68" fmla="*/ 2984376 w 4445831"/>
              <a:gd name="connsiteY68" fmla="*/ 1995147 h 2106272"/>
              <a:gd name="connsiteX69" fmla="*/ 2921670 w 4445831"/>
              <a:gd name="connsiteY69" fmla="*/ 2013403 h 2106272"/>
              <a:gd name="connsiteX70" fmla="*/ 2860551 w 4445831"/>
              <a:gd name="connsiteY70" fmla="*/ 2028485 h 2106272"/>
              <a:gd name="connsiteX71" fmla="*/ 2799433 w 4445831"/>
              <a:gd name="connsiteY71" fmla="*/ 2044360 h 2106272"/>
              <a:gd name="connsiteX72" fmla="*/ 2737520 w 4445831"/>
              <a:gd name="connsiteY72" fmla="*/ 2057853 h 2106272"/>
              <a:gd name="connsiteX73" fmla="*/ 2676401 w 4445831"/>
              <a:gd name="connsiteY73" fmla="*/ 2068172 h 2106272"/>
              <a:gd name="connsiteX74" fmla="*/ 2613695 w 4445831"/>
              <a:gd name="connsiteY74" fmla="*/ 2079285 h 2106272"/>
              <a:gd name="connsiteX75" fmla="*/ 2550989 w 4445831"/>
              <a:gd name="connsiteY75" fmla="*/ 2086428 h 2106272"/>
              <a:gd name="connsiteX76" fmla="*/ 2489076 w 4445831"/>
              <a:gd name="connsiteY76" fmla="*/ 2094366 h 2106272"/>
              <a:gd name="connsiteX77" fmla="*/ 2427958 w 4445831"/>
              <a:gd name="connsiteY77" fmla="*/ 2100716 h 2106272"/>
              <a:gd name="connsiteX78" fmla="*/ 2302545 w 4445831"/>
              <a:gd name="connsiteY78" fmla="*/ 2106272 h 2106272"/>
              <a:gd name="connsiteX79" fmla="*/ 2179514 w 4445831"/>
              <a:gd name="connsiteY79" fmla="*/ 2106272 h 2106272"/>
              <a:gd name="connsiteX80" fmla="*/ 2054101 w 4445831"/>
              <a:gd name="connsiteY80" fmla="*/ 2100716 h 2106272"/>
              <a:gd name="connsiteX81" fmla="*/ 1932658 w 4445831"/>
              <a:gd name="connsiteY81" fmla="*/ 2088016 h 2106272"/>
              <a:gd name="connsiteX82" fmla="*/ 1810420 w 4445831"/>
              <a:gd name="connsiteY82" fmla="*/ 2071347 h 2106272"/>
              <a:gd name="connsiteX83" fmla="*/ 1688976 w 4445831"/>
              <a:gd name="connsiteY83" fmla="*/ 2048328 h 2106272"/>
              <a:gd name="connsiteX84" fmla="*/ 1568326 w 4445831"/>
              <a:gd name="connsiteY84" fmla="*/ 2019753 h 2106272"/>
              <a:gd name="connsiteX85" fmla="*/ 1450851 w 4445831"/>
              <a:gd name="connsiteY85" fmla="*/ 1984828 h 2106272"/>
              <a:gd name="connsiteX86" fmla="*/ 1333376 w 4445831"/>
              <a:gd name="connsiteY86" fmla="*/ 1943553 h 2106272"/>
              <a:gd name="connsiteX87" fmla="*/ 1219076 w 4445831"/>
              <a:gd name="connsiteY87" fmla="*/ 1897516 h 2106272"/>
              <a:gd name="connsiteX88" fmla="*/ 1106364 w 4445831"/>
              <a:gd name="connsiteY88" fmla="*/ 1845922 h 2106272"/>
              <a:gd name="connsiteX89" fmla="*/ 996826 w 4445831"/>
              <a:gd name="connsiteY89" fmla="*/ 1789566 h 2106272"/>
              <a:gd name="connsiteX90" fmla="*/ 889670 w 4445831"/>
              <a:gd name="connsiteY90" fmla="*/ 1726860 h 2106272"/>
              <a:gd name="connsiteX91" fmla="*/ 784895 w 4445831"/>
              <a:gd name="connsiteY91" fmla="*/ 1660185 h 2106272"/>
              <a:gd name="connsiteX92" fmla="*/ 684089 w 4445831"/>
              <a:gd name="connsiteY92" fmla="*/ 1587160 h 2106272"/>
              <a:gd name="connsiteX93" fmla="*/ 584870 w 4445831"/>
              <a:gd name="connsiteY93" fmla="*/ 1509372 h 2106272"/>
              <a:gd name="connsiteX94" fmla="*/ 490414 w 4445831"/>
              <a:gd name="connsiteY94" fmla="*/ 1425235 h 2106272"/>
              <a:gd name="connsiteX95" fmla="*/ 399133 w 4445831"/>
              <a:gd name="connsiteY95" fmla="*/ 1337128 h 2106272"/>
              <a:gd name="connsiteX96" fmla="*/ 312614 w 4445831"/>
              <a:gd name="connsiteY96" fmla="*/ 1244260 h 2106272"/>
              <a:gd name="connsiteX97" fmla="*/ 230064 w 4445831"/>
              <a:gd name="connsiteY97" fmla="*/ 1146628 h 2106272"/>
              <a:gd name="connsiteX98" fmla="*/ 150689 w 4445831"/>
              <a:gd name="connsiteY98" fmla="*/ 1042647 h 2106272"/>
              <a:gd name="connsiteX99" fmla="*/ 77664 w 4445831"/>
              <a:gd name="connsiteY99" fmla="*/ 934697 h 2106272"/>
              <a:gd name="connsiteX100" fmla="*/ 10438 w 4445831"/>
              <a:gd name="connsiteY100" fmla="*/ 823698 h 2106272"/>
              <a:gd name="connsiteX101" fmla="*/ 0 w 4445831"/>
              <a:gd name="connsiteY101" fmla="*/ 829582 h 2106272"/>
              <a:gd name="connsiteX102" fmla="*/ 269458 w 4445831"/>
              <a:gd name="connsiteY102" fmla="*/ 0 h 210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445831" h="2106272">
                <a:moveTo>
                  <a:pt x="269458" y="0"/>
                </a:moveTo>
                <a:lnTo>
                  <a:pt x="1121445" y="179047"/>
                </a:lnTo>
                <a:lnTo>
                  <a:pt x="1165895" y="250485"/>
                </a:lnTo>
                <a:lnTo>
                  <a:pt x="1214314" y="319541"/>
                </a:lnTo>
                <a:lnTo>
                  <a:pt x="1268289" y="384628"/>
                </a:lnTo>
                <a:lnTo>
                  <a:pt x="1326233" y="445747"/>
                </a:lnTo>
                <a:lnTo>
                  <a:pt x="1386558" y="503691"/>
                </a:lnTo>
                <a:lnTo>
                  <a:pt x="1450851" y="555285"/>
                </a:lnTo>
                <a:lnTo>
                  <a:pt x="1519114" y="606085"/>
                </a:lnTo>
                <a:lnTo>
                  <a:pt x="1591345" y="649741"/>
                </a:lnTo>
                <a:lnTo>
                  <a:pt x="1649289" y="682285"/>
                </a:lnTo>
                <a:lnTo>
                  <a:pt x="1708820" y="709272"/>
                </a:lnTo>
                <a:lnTo>
                  <a:pt x="1767558" y="735466"/>
                </a:lnTo>
                <a:lnTo>
                  <a:pt x="1828676" y="756897"/>
                </a:lnTo>
                <a:lnTo>
                  <a:pt x="1889795" y="775153"/>
                </a:lnTo>
                <a:lnTo>
                  <a:pt x="1950914" y="790235"/>
                </a:lnTo>
                <a:lnTo>
                  <a:pt x="2013620" y="803728"/>
                </a:lnTo>
                <a:lnTo>
                  <a:pt x="2075533" y="813253"/>
                </a:lnTo>
                <a:lnTo>
                  <a:pt x="2136651" y="818810"/>
                </a:lnTo>
                <a:lnTo>
                  <a:pt x="2199358" y="821985"/>
                </a:lnTo>
                <a:lnTo>
                  <a:pt x="2262064" y="821985"/>
                </a:lnTo>
                <a:lnTo>
                  <a:pt x="2322389" y="818810"/>
                </a:lnTo>
                <a:lnTo>
                  <a:pt x="2385095" y="813253"/>
                </a:lnTo>
                <a:lnTo>
                  <a:pt x="2446214" y="803728"/>
                </a:lnTo>
                <a:lnTo>
                  <a:pt x="2507333" y="793410"/>
                </a:lnTo>
                <a:lnTo>
                  <a:pt x="2566864" y="777535"/>
                </a:lnTo>
                <a:lnTo>
                  <a:pt x="2625601" y="760866"/>
                </a:lnTo>
                <a:lnTo>
                  <a:pt x="2683545" y="739435"/>
                </a:lnTo>
                <a:lnTo>
                  <a:pt x="2741489" y="717210"/>
                </a:lnTo>
                <a:lnTo>
                  <a:pt x="2797845" y="691016"/>
                </a:lnTo>
                <a:lnTo>
                  <a:pt x="2853408" y="664028"/>
                </a:lnTo>
                <a:lnTo>
                  <a:pt x="2906589" y="631485"/>
                </a:lnTo>
                <a:lnTo>
                  <a:pt x="2958183" y="598147"/>
                </a:lnTo>
                <a:lnTo>
                  <a:pt x="3008189" y="561635"/>
                </a:lnTo>
                <a:lnTo>
                  <a:pt x="3058989" y="523535"/>
                </a:lnTo>
                <a:lnTo>
                  <a:pt x="3105820" y="480672"/>
                </a:lnTo>
                <a:lnTo>
                  <a:pt x="3151858" y="437810"/>
                </a:lnTo>
                <a:lnTo>
                  <a:pt x="3194720" y="390978"/>
                </a:lnTo>
                <a:lnTo>
                  <a:pt x="3235201" y="341766"/>
                </a:lnTo>
                <a:lnTo>
                  <a:pt x="3274889" y="290172"/>
                </a:lnTo>
                <a:lnTo>
                  <a:pt x="3311401" y="235403"/>
                </a:lnTo>
                <a:lnTo>
                  <a:pt x="3338733" y="192281"/>
                </a:lnTo>
                <a:lnTo>
                  <a:pt x="3594668" y="1006992"/>
                </a:lnTo>
                <a:lnTo>
                  <a:pt x="4445831" y="816374"/>
                </a:lnTo>
                <a:lnTo>
                  <a:pt x="4415508" y="893422"/>
                </a:lnTo>
                <a:lnTo>
                  <a:pt x="4369470" y="965653"/>
                </a:lnTo>
                <a:lnTo>
                  <a:pt x="4322639" y="1033916"/>
                </a:lnTo>
                <a:lnTo>
                  <a:pt x="4271839" y="1102178"/>
                </a:lnTo>
                <a:lnTo>
                  <a:pt x="4220245" y="1168060"/>
                </a:lnTo>
                <a:lnTo>
                  <a:pt x="4165477" y="1231560"/>
                </a:lnTo>
                <a:lnTo>
                  <a:pt x="4109120" y="1292678"/>
                </a:lnTo>
                <a:lnTo>
                  <a:pt x="4051177" y="1353797"/>
                </a:lnTo>
                <a:lnTo>
                  <a:pt x="3990058" y="1411741"/>
                </a:lnTo>
                <a:lnTo>
                  <a:pt x="3928939" y="1468097"/>
                </a:lnTo>
                <a:lnTo>
                  <a:pt x="3864645" y="1522866"/>
                </a:lnTo>
                <a:lnTo>
                  <a:pt x="3799558" y="1574460"/>
                </a:lnTo>
                <a:lnTo>
                  <a:pt x="3731295" y="1625260"/>
                </a:lnTo>
                <a:lnTo>
                  <a:pt x="3662239" y="1672091"/>
                </a:lnTo>
                <a:lnTo>
                  <a:pt x="3590802" y="1718128"/>
                </a:lnTo>
                <a:lnTo>
                  <a:pt x="3519364" y="1762578"/>
                </a:lnTo>
                <a:lnTo>
                  <a:pt x="3461420" y="1794328"/>
                </a:lnTo>
                <a:lnTo>
                  <a:pt x="3403477" y="1824491"/>
                </a:lnTo>
                <a:lnTo>
                  <a:pt x="3343945" y="1855447"/>
                </a:lnTo>
                <a:lnTo>
                  <a:pt x="3284414" y="1882435"/>
                </a:lnTo>
                <a:lnTo>
                  <a:pt x="3224883" y="1908628"/>
                </a:lnTo>
                <a:lnTo>
                  <a:pt x="3165351" y="1932441"/>
                </a:lnTo>
                <a:lnTo>
                  <a:pt x="3104233" y="1953872"/>
                </a:lnTo>
                <a:lnTo>
                  <a:pt x="3043908" y="1975303"/>
                </a:lnTo>
                <a:lnTo>
                  <a:pt x="2984376" y="1995147"/>
                </a:lnTo>
                <a:lnTo>
                  <a:pt x="2921670" y="2013403"/>
                </a:lnTo>
                <a:lnTo>
                  <a:pt x="2860551" y="2028485"/>
                </a:lnTo>
                <a:lnTo>
                  <a:pt x="2799433" y="2044360"/>
                </a:lnTo>
                <a:lnTo>
                  <a:pt x="2737520" y="2057853"/>
                </a:lnTo>
                <a:lnTo>
                  <a:pt x="2676401" y="2068172"/>
                </a:lnTo>
                <a:lnTo>
                  <a:pt x="2613695" y="2079285"/>
                </a:lnTo>
                <a:lnTo>
                  <a:pt x="2550989" y="2086428"/>
                </a:lnTo>
                <a:lnTo>
                  <a:pt x="2489076" y="2094366"/>
                </a:lnTo>
                <a:lnTo>
                  <a:pt x="2427958" y="2100716"/>
                </a:lnTo>
                <a:lnTo>
                  <a:pt x="2302545" y="2106272"/>
                </a:lnTo>
                <a:lnTo>
                  <a:pt x="2179514" y="2106272"/>
                </a:lnTo>
                <a:lnTo>
                  <a:pt x="2054101" y="2100716"/>
                </a:lnTo>
                <a:lnTo>
                  <a:pt x="1932658" y="2088016"/>
                </a:lnTo>
                <a:lnTo>
                  <a:pt x="1810420" y="2071347"/>
                </a:lnTo>
                <a:lnTo>
                  <a:pt x="1688976" y="2048328"/>
                </a:lnTo>
                <a:lnTo>
                  <a:pt x="1568326" y="2019753"/>
                </a:lnTo>
                <a:lnTo>
                  <a:pt x="1450851" y="1984828"/>
                </a:lnTo>
                <a:lnTo>
                  <a:pt x="1333376" y="1943553"/>
                </a:lnTo>
                <a:lnTo>
                  <a:pt x="1219076" y="1897516"/>
                </a:lnTo>
                <a:lnTo>
                  <a:pt x="1106364" y="1845922"/>
                </a:lnTo>
                <a:lnTo>
                  <a:pt x="996826" y="1789566"/>
                </a:lnTo>
                <a:lnTo>
                  <a:pt x="889670" y="1726860"/>
                </a:lnTo>
                <a:lnTo>
                  <a:pt x="784895" y="1660185"/>
                </a:lnTo>
                <a:lnTo>
                  <a:pt x="684089" y="1587160"/>
                </a:lnTo>
                <a:lnTo>
                  <a:pt x="584870" y="1509372"/>
                </a:lnTo>
                <a:lnTo>
                  <a:pt x="490414" y="1425235"/>
                </a:lnTo>
                <a:lnTo>
                  <a:pt x="399133" y="1337128"/>
                </a:lnTo>
                <a:lnTo>
                  <a:pt x="312614" y="1244260"/>
                </a:lnTo>
                <a:lnTo>
                  <a:pt x="230064" y="1146628"/>
                </a:lnTo>
                <a:lnTo>
                  <a:pt x="150689" y="1042647"/>
                </a:lnTo>
                <a:lnTo>
                  <a:pt x="77664" y="934697"/>
                </a:lnTo>
                <a:lnTo>
                  <a:pt x="10438" y="823698"/>
                </a:lnTo>
                <a:lnTo>
                  <a:pt x="0" y="829582"/>
                </a:lnTo>
                <a:lnTo>
                  <a:pt x="269458" y="0"/>
                </a:lnTo>
                <a:close/>
              </a:path>
            </a:pathLst>
          </a:custGeom>
          <a:solidFill>
            <a:srgbClr val="F26D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0" name="자유형 21">
            <a:extLst>
              <a:ext uri="{FF2B5EF4-FFF2-40B4-BE49-F238E27FC236}">
                <a16:creationId xmlns:a16="http://schemas.microsoft.com/office/drawing/2014/main" id="{A8170A13-6DF6-4D74-8937-598B1C1BFFEF}"/>
              </a:ext>
            </a:extLst>
          </p:cNvPr>
          <p:cNvSpPr>
            <a:spLocks/>
          </p:cNvSpPr>
          <p:nvPr/>
        </p:nvSpPr>
        <p:spPr bwMode="auto">
          <a:xfrm>
            <a:off x="2544679" y="2170828"/>
            <a:ext cx="2260166" cy="2778200"/>
          </a:xfrm>
          <a:custGeom>
            <a:avLst/>
            <a:gdLst>
              <a:gd name="connsiteX0" fmla="*/ 2501127 w 3135734"/>
              <a:gd name="connsiteY0" fmla="*/ 0 h 3854450"/>
              <a:gd name="connsiteX1" fmla="*/ 2545425 w 3135734"/>
              <a:gd name="connsiteY1" fmla="*/ 0 h 3854450"/>
              <a:gd name="connsiteX2" fmla="*/ 2568575 w 3135734"/>
              <a:gd name="connsiteY2" fmla="*/ 0 h 3854450"/>
              <a:gd name="connsiteX3" fmla="*/ 2568575 w 3135734"/>
              <a:gd name="connsiteY3" fmla="*/ 25183 h 3854450"/>
              <a:gd name="connsiteX4" fmla="*/ 3135734 w 3135734"/>
              <a:gd name="connsiteY4" fmla="*/ 642144 h 3854450"/>
              <a:gd name="connsiteX5" fmla="*/ 2568575 w 3135734"/>
              <a:gd name="connsiteY5" fmla="*/ 1259104 h 3854450"/>
              <a:gd name="connsiteX6" fmla="*/ 2568575 w 3135734"/>
              <a:gd name="connsiteY6" fmla="*/ 1284817 h 3854450"/>
              <a:gd name="connsiteX7" fmla="*/ 2482877 w 3135734"/>
              <a:gd name="connsiteY7" fmla="*/ 1286405 h 3854450"/>
              <a:gd name="connsiteX8" fmla="*/ 2399559 w 3135734"/>
              <a:gd name="connsiteY8" fmla="*/ 1295140 h 3854450"/>
              <a:gd name="connsiteX9" fmla="*/ 2317034 w 3135734"/>
              <a:gd name="connsiteY9" fmla="*/ 1308639 h 3854450"/>
              <a:gd name="connsiteX10" fmla="*/ 2234510 w 3135734"/>
              <a:gd name="connsiteY10" fmla="*/ 1327697 h 3854450"/>
              <a:gd name="connsiteX11" fmla="*/ 2155953 w 3135734"/>
              <a:gd name="connsiteY11" fmla="*/ 1351519 h 3854450"/>
              <a:gd name="connsiteX12" fmla="*/ 2076602 w 3135734"/>
              <a:gd name="connsiteY12" fmla="*/ 1382488 h 3854450"/>
              <a:gd name="connsiteX13" fmla="*/ 2000426 w 3135734"/>
              <a:gd name="connsiteY13" fmla="*/ 1415840 h 3854450"/>
              <a:gd name="connsiteX14" fmla="*/ 1925836 w 3135734"/>
              <a:gd name="connsiteY14" fmla="*/ 1457132 h 3854450"/>
              <a:gd name="connsiteX15" fmla="*/ 1869497 w 3135734"/>
              <a:gd name="connsiteY15" fmla="*/ 1490483 h 3854450"/>
              <a:gd name="connsiteX16" fmla="*/ 1815539 w 3135734"/>
              <a:gd name="connsiteY16" fmla="*/ 1527010 h 3854450"/>
              <a:gd name="connsiteX17" fmla="*/ 1763961 w 3135734"/>
              <a:gd name="connsiteY17" fmla="*/ 1566714 h 3854450"/>
              <a:gd name="connsiteX18" fmla="*/ 1715558 w 3135734"/>
              <a:gd name="connsiteY18" fmla="*/ 1608006 h 3854450"/>
              <a:gd name="connsiteX19" fmla="*/ 1667947 w 3135734"/>
              <a:gd name="connsiteY19" fmla="*/ 1651680 h 3854450"/>
              <a:gd name="connsiteX20" fmla="*/ 1623511 w 3135734"/>
              <a:gd name="connsiteY20" fmla="*/ 1697737 h 3854450"/>
              <a:gd name="connsiteX21" fmla="*/ 1583042 w 3135734"/>
              <a:gd name="connsiteY21" fmla="*/ 1744587 h 3854450"/>
              <a:gd name="connsiteX22" fmla="*/ 1543367 w 3135734"/>
              <a:gd name="connsiteY22" fmla="*/ 1793820 h 3854450"/>
              <a:gd name="connsiteX23" fmla="*/ 1506866 w 3135734"/>
              <a:gd name="connsiteY23" fmla="*/ 1843847 h 3854450"/>
              <a:gd name="connsiteX24" fmla="*/ 1472745 w 3135734"/>
              <a:gd name="connsiteY24" fmla="*/ 1897050 h 3854450"/>
              <a:gd name="connsiteX25" fmla="*/ 1442592 w 3135734"/>
              <a:gd name="connsiteY25" fmla="*/ 1951047 h 3854450"/>
              <a:gd name="connsiteX26" fmla="*/ 1414026 w 3135734"/>
              <a:gd name="connsiteY26" fmla="*/ 2005839 h 3854450"/>
              <a:gd name="connsiteX27" fmla="*/ 1387840 w 3135734"/>
              <a:gd name="connsiteY27" fmla="*/ 2062218 h 3854450"/>
              <a:gd name="connsiteX28" fmla="*/ 1364828 w 3135734"/>
              <a:gd name="connsiteY28" fmla="*/ 2118598 h 3854450"/>
              <a:gd name="connsiteX29" fmla="*/ 1344991 w 3135734"/>
              <a:gd name="connsiteY29" fmla="*/ 2178153 h 3854450"/>
              <a:gd name="connsiteX30" fmla="*/ 1326740 w 3135734"/>
              <a:gd name="connsiteY30" fmla="*/ 2236121 h 3854450"/>
              <a:gd name="connsiteX31" fmla="*/ 1313251 w 3135734"/>
              <a:gd name="connsiteY31" fmla="*/ 2296471 h 3854450"/>
              <a:gd name="connsiteX32" fmla="*/ 1300555 w 3135734"/>
              <a:gd name="connsiteY32" fmla="*/ 2357615 h 3854450"/>
              <a:gd name="connsiteX33" fmla="*/ 1291826 w 3135734"/>
              <a:gd name="connsiteY33" fmla="*/ 2418759 h 3854450"/>
              <a:gd name="connsiteX34" fmla="*/ 1287065 w 3135734"/>
              <a:gd name="connsiteY34" fmla="*/ 2479903 h 3854450"/>
              <a:gd name="connsiteX35" fmla="*/ 1283891 w 3135734"/>
              <a:gd name="connsiteY35" fmla="*/ 2541841 h 3854450"/>
              <a:gd name="connsiteX36" fmla="*/ 1283891 w 3135734"/>
              <a:gd name="connsiteY36" fmla="*/ 2602985 h 3854450"/>
              <a:gd name="connsiteX37" fmla="*/ 1287065 w 3135734"/>
              <a:gd name="connsiteY37" fmla="*/ 2665717 h 3854450"/>
              <a:gd name="connsiteX38" fmla="*/ 1293413 w 3135734"/>
              <a:gd name="connsiteY38" fmla="*/ 2728449 h 3854450"/>
              <a:gd name="connsiteX39" fmla="*/ 1302142 w 3135734"/>
              <a:gd name="connsiteY39" fmla="*/ 2790387 h 3854450"/>
              <a:gd name="connsiteX40" fmla="*/ 1314838 w 3135734"/>
              <a:gd name="connsiteY40" fmla="*/ 2851531 h 3854450"/>
              <a:gd name="connsiteX41" fmla="*/ 1329914 w 3135734"/>
              <a:gd name="connsiteY41" fmla="*/ 2912675 h 3854450"/>
              <a:gd name="connsiteX42" fmla="*/ 1348165 w 3135734"/>
              <a:gd name="connsiteY42" fmla="*/ 2975407 h 3854450"/>
              <a:gd name="connsiteX43" fmla="*/ 1371176 w 3135734"/>
              <a:gd name="connsiteY43" fmla="*/ 3034169 h 3854450"/>
              <a:gd name="connsiteX44" fmla="*/ 1394982 w 3135734"/>
              <a:gd name="connsiteY44" fmla="*/ 3093724 h 3854450"/>
              <a:gd name="connsiteX45" fmla="*/ 1424341 w 3135734"/>
              <a:gd name="connsiteY45" fmla="*/ 3153280 h 3854450"/>
              <a:gd name="connsiteX46" fmla="*/ 1449423 w 3135734"/>
              <a:gd name="connsiteY46" fmla="*/ 3199087 h 3854450"/>
              <a:gd name="connsiteX47" fmla="*/ 617244 w 3135734"/>
              <a:gd name="connsiteY47" fmla="*/ 3004243 h 3854450"/>
              <a:gd name="connsiteX48" fmla="*/ 347786 w 3135734"/>
              <a:gd name="connsiteY48" fmla="*/ 3833825 h 3854450"/>
              <a:gd name="connsiteX49" fmla="*/ 1455131 w 3135734"/>
              <a:gd name="connsiteY49" fmla="*/ 3209513 h 3854450"/>
              <a:gd name="connsiteX50" fmla="*/ 1456081 w 3135734"/>
              <a:gd name="connsiteY50" fmla="*/ 3211248 h 3854450"/>
              <a:gd name="connsiteX51" fmla="*/ 342794 w 3135734"/>
              <a:gd name="connsiteY51" fmla="*/ 3854450 h 3854450"/>
              <a:gd name="connsiteX52" fmla="*/ 303119 w 3135734"/>
              <a:gd name="connsiteY52" fmla="*/ 3779807 h 3854450"/>
              <a:gd name="connsiteX53" fmla="*/ 263444 w 3135734"/>
              <a:gd name="connsiteY53" fmla="*/ 3705164 h 3854450"/>
              <a:gd name="connsiteX54" fmla="*/ 228530 w 3135734"/>
              <a:gd name="connsiteY54" fmla="*/ 3628932 h 3854450"/>
              <a:gd name="connsiteX55" fmla="*/ 194409 w 3135734"/>
              <a:gd name="connsiteY55" fmla="*/ 3551113 h 3854450"/>
              <a:gd name="connsiteX56" fmla="*/ 162669 w 3135734"/>
              <a:gd name="connsiteY56" fmla="*/ 3473293 h 3854450"/>
              <a:gd name="connsiteX57" fmla="*/ 135689 w 3135734"/>
              <a:gd name="connsiteY57" fmla="*/ 3393885 h 3854450"/>
              <a:gd name="connsiteX58" fmla="*/ 109504 w 3135734"/>
              <a:gd name="connsiteY58" fmla="*/ 3315272 h 3854450"/>
              <a:gd name="connsiteX59" fmla="*/ 86492 w 3135734"/>
              <a:gd name="connsiteY59" fmla="*/ 3234276 h 3854450"/>
              <a:gd name="connsiteX60" fmla="*/ 66655 w 3135734"/>
              <a:gd name="connsiteY60" fmla="*/ 3153280 h 3854450"/>
              <a:gd name="connsiteX61" fmla="*/ 48404 w 3135734"/>
              <a:gd name="connsiteY61" fmla="*/ 3070696 h 3854450"/>
              <a:gd name="connsiteX62" fmla="*/ 33327 w 3135734"/>
              <a:gd name="connsiteY62" fmla="*/ 2988906 h 3854450"/>
              <a:gd name="connsiteX63" fmla="*/ 21425 w 3135734"/>
              <a:gd name="connsiteY63" fmla="*/ 2904734 h 3854450"/>
              <a:gd name="connsiteX64" fmla="*/ 11903 w 3135734"/>
              <a:gd name="connsiteY64" fmla="*/ 2821356 h 3854450"/>
              <a:gd name="connsiteX65" fmla="*/ 3968 w 3135734"/>
              <a:gd name="connsiteY65" fmla="*/ 2737184 h 3854450"/>
              <a:gd name="connsiteX66" fmla="*/ 1587 w 3135734"/>
              <a:gd name="connsiteY66" fmla="*/ 2653806 h 3854450"/>
              <a:gd name="connsiteX67" fmla="*/ 0 w 3135734"/>
              <a:gd name="connsiteY67" fmla="*/ 2569633 h 3854450"/>
              <a:gd name="connsiteX68" fmla="*/ 0 w 3135734"/>
              <a:gd name="connsiteY68" fmla="*/ 2502137 h 3854450"/>
              <a:gd name="connsiteX69" fmla="*/ 2381 w 3135734"/>
              <a:gd name="connsiteY69" fmla="*/ 2437023 h 3854450"/>
              <a:gd name="connsiteX70" fmla="*/ 7142 w 3135734"/>
              <a:gd name="connsiteY70" fmla="*/ 2371114 h 3854450"/>
              <a:gd name="connsiteX71" fmla="*/ 11903 w 3135734"/>
              <a:gd name="connsiteY71" fmla="*/ 2306000 h 3854450"/>
              <a:gd name="connsiteX72" fmla="*/ 19838 w 3135734"/>
              <a:gd name="connsiteY72" fmla="*/ 2241680 h 3854450"/>
              <a:gd name="connsiteX73" fmla="*/ 28566 w 3135734"/>
              <a:gd name="connsiteY73" fmla="*/ 2178153 h 3854450"/>
              <a:gd name="connsiteX74" fmla="*/ 39675 w 3135734"/>
              <a:gd name="connsiteY74" fmla="*/ 2113833 h 3854450"/>
              <a:gd name="connsiteX75" fmla="*/ 51578 w 3135734"/>
              <a:gd name="connsiteY75" fmla="*/ 2051101 h 3854450"/>
              <a:gd name="connsiteX76" fmla="*/ 80144 w 3135734"/>
              <a:gd name="connsiteY76" fmla="*/ 1926431 h 3854450"/>
              <a:gd name="connsiteX77" fmla="*/ 114265 w 3135734"/>
              <a:gd name="connsiteY77" fmla="*/ 1804143 h 3854450"/>
              <a:gd name="connsiteX78" fmla="*/ 154734 w 3135734"/>
              <a:gd name="connsiteY78" fmla="*/ 1685826 h 3854450"/>
              <a:gd name="connsiteX79" fmla="*/ 200757 w 3135734"/>
              <a:gd name="connsiteY79" fmla="*/ 1568302 h 3854450"/>
              <a:gd name="connsiteX80" fmla="*/ 252335 w 3135734"/>
              <a:gd name="connsiteY80" fmla="*/ 1455543 h 3854450"/>
              <a:gd name="connsiteX81" fmla="*/ 308674 w 3135734"/>
              <a:gd name="connsiteY81" fmla="*/ 1344373 h 3854450"/>
              <a:gd name="connsiteX82" fmla="*/ 371360 w 3135734"/>
              <a:gd name="connsiteY82" fmla="*/ 1235584 h 3854450"/>
              <a:gd name="connsiteX83" fmla="*/ 438808 w 3135734"/>
              <a:gd name="connsiteY83" fmla="*/ 1132354 h 3854450"/>
              <a:gd name="connsiteX84" fmla="*/ 510224 w 3135734"/>
              <a:gd name="connsiteY84" fmla="*/ 1031506 h 3854450"/>
              <a:gd name="connsiteX85" fmla="*/ 586400 w 3135734"/>
              <a:gd name="connsiteY85" fmla="*/ 933835 h 3854450"/>
              <a:gd name="connsiteX86" fmla="*/ 667338 w 3135734"/>
              <a:gd name="connsiteY86" fmla="*/ 840928 h 3854450"/>
              <a:gd name="connsiteX87" fmla="*/ 750656 w 3135734"/>
              <a:gd name="connsiteY87" fmla="*/ 751197 h 3854450"/>
              <a:gd name="connsiteX88" fmla="*/ 841115 w 3135734"/>
              <a:gd name="connsiteY88" fmla="*/ 667025 h 3854450"/>
              <a:gd name="connsiteX89" fmla="*/ 933955 w 3135734"/>
              <a:gd name="connsiteY89" fmla="*/ 586823 h 3854450"/>
              <a:gd name="connsiteX90" fmla="*/ 1031556 w 3135734"/>
              <a:gd name="connsiteY90" fmla="*/ 510592 h 3854450"/>
              <a:gd name="connsiteX91" fmla="*/ 1131538 w 3135734"/>
              <a:gd name="connsiteY91" fmla="*/ 438331 h 3854450"/>
              <a:gd name="connsiteX92" fmla="*/ 1235487 w 3135734"/>
              <a:gd name="connsiteY92" fmla="*/ 371628 h 3854450"/>
              <a:gd name="connsiteX93" fmla="*/ 1343404 w 3135734"/>
              <a:gd name="connsiteY93" fmla="*/ 308896 h 3854450"/>
              <a:gd name="connsiteX94" fmla="*/ 1454494 w 3135734"/>
              <a:gd name="connsiteY94" fmla="*/ 252517 h 3854450"/>
              <a:gd name="connsiteX95" fmla="*/ 1567172 w 3135734"/>
              <a:gd name="connsiteY95" fmla="*/ 200902 h 3854450"/>
              <a:gd name="connsiteX96" fmla="*/ 1684611 w 3135734"/>
              <a:gd name="connsiteY96" fmla="*/ 154845 h 3854450"/>
              <a:gd name="connsiteX97" fmla="*/ 1803637 w 3135734"/>
              <a:gd name="connsiteY97" fmla="*/ 114347 h 3854450"/>
              <a:gd name="connsiteX98" fmla="*/ 1925836 w 3135734"/>
              <a:gd name="connsiteY98" fmla="*/ 80202 h 3854450"/>
              <a:gd name="connsiteX99" fmla="*/ 2050417 w 3135734"/>
              <a:gd name="connsiteY99" fmla="*/ 51615 h 3854450"/>
              <a:gd name="connsiteX100" fmla="*/ 2113103 w 3135734"/>
              <a:gd name="connsiteY100" fmla="*/ 39704 h 3854450"/>
              <a:gd name="connsiteX101" fmla="*/ 2176584 w 3135734"/>
              <a:gd name="connsiteY101" fmla="*/ 28587 h 3854450"/>
              <a:gd name="connsiteX102" fmla="*/ 2240858 w 3135734"/>
              <a:gd name="connsiteY102" fmla="*/ 19852 h 3854450"/>
              <a:gd name="connsiteX103" fmla="*/ 2305132 w 3135734"/>
              <a:gd name="connsiteY103" fmla="*/ 11911 h 3854450"/>
              <a:gd name="connsiteX104" fmla="*/ 2370199 w 3135734"/>
              <a:gd name="connsiteY104" fmla="*/ 7147 h 3854450"/>
              <a:gd name="connsiteX105" fmla="*/ 2436060 w 3135734"/>
              <a:gd name="connsiteY105" fmla="*/ 2382 h 3854450"/>
              <a:gd name="connsiteX0" fmla="*/ 2501127 w 3135734"/>
              <a:gd name="connsiteY0" fmla="*/ 0 h 3854450"/>
              <a:gd name="connsiteX1" fmla="*/ 2545425 w 3135734"/>
              <a:gd name="connsiteY1" fmla="*/ 0 h 3854450"/>
              <a:gd name="connsiteX2" fmla="*/ 2568575 w 3135734"/>
              <a:gd name="connsiteY2" fmla="*/ 0 h 3854450"/>
              <a:gd name="connsiteX3" fmla="*/ 2568575 w 3135734"/>
              <a:gd name="connsiteY3" fmla="*/ 25183 h 3854450"/>
              <a:gd name="connsiteX4" fmla="*/ 3135734 w 3135734"/>
              <a:gd name="connsiteY4" fmla="*/ 642144 h 3854450"/>
              <a:gd name="connsiteX5" fmla="*/ 2568575 w 3135734"/>
              <a:gd name="connsiteY5" fmla="*/ 1259104 h 3854450"/>
              <a:gd name="connsiteX6" fmla="*/ 2568575 w 3135734"/>
              <a:gd name="connsiteY6" fmla="*/ 1284817 h 3854450"/>
              <a:gd name="connsiteX7" fmla="*/ 2482877 w 3135734"/>
              <a:gd name="connsiteY7" fmla="*/ 1286405 h 3854450"/>
              <a:gd name="connsiteX8" fmla="*/ 2399559 w 3135734"/>
              <a:gd name="connsiteY8" fmla="*/ 1295140 h 3854450"/>
              <a:gd name="connsiteX9" fmla="*/ 2317034 w 3135734"/>
              <a:gd name="connsiteY9" fmla="*/ 1308639 h 3854450"/>
              <a:gd name="connsiteX10" fmla="*/ 2234510 w 3135734"/>
              <a:gd name="connsiteY10" fmla="*/ 1327697 h 3854450"/>
              <a:gd name="connsiteX11" fmla="*/ 2155953 w 3135734"/>
              <a:gd name="connsiteY11" fmla="*/ 1351519 h 3854450"/>
              <a:gd name="connsiteX12" fmla="*/ 2076602 w 3135734"/>
              <a:gd name="connsiteY12" fmla="*/ 1382488 h 3854450"/>
              <a:gd name="connsiteX13" fmla="*/ 2000426 w 3135734"/>
              <a:gd name="connsiteY13" fmla="*/ 1415840 h 3854450"/>
              <a:gd name="connsiteX14" fmla="*/ 1925836 w 3135734"/>
              <a:gd name="connsiteY14" fmla="*/ 1457132 h 3854450"/>
              <a:gd name="connsiteX15" fmla="*/ 1869497 w 3135734"/>
              <a:gd name="connsiteY15" fmla="*/ 1490483 h 3854450"/>
              <a:gd name="connsiteX16" fmla="*/ 1815539 w 3135734"/>
              <a:gd name="connsiteY16" fmla="*/ 1527010 h 3854450"/>
              <a:gd name="connsiteX17" fmla="*/ 1763961 w 3135734"/>
              <a:gd name="connsiteY17" fmla="*/ 1566714 h 3854450"/>
              <a:gd name="connsiteX18" fmla="*/ 1715558 w 3135734"/>
              <a:gd name="connsiteY18" fmla="*/ 1608006 h 3854450"/>
              <a:gd name="connsiteX19" fmla="*/ 1667947 w 3135734"/>
              <a:gd name="connsiteY19" fmla="*/ 1651680 h 3854450"/>
              <a:gd name="connsiteX20" fmla="*/ 1623511 w 3135734"/>
              <a:gd name="connsiteY20" fmla="*/ 1697737 h 3854450"/>
              <a:gd name="connsiteX21" fmla="*/ 1583042 w 3135734"/>
              <a:gd name="connsiteY21" fmla="*/ 1744587 h 3854450"/>
              <a:gd name="connsiteX22" fmla="*/ 1543367 w 3135734"/>
              <a:gd name="connsiteY22" fmla="*/ 1793820 h 3854450"/>
              <a:gd name="connsiteX23" fmla="*/ 1506866 w 3135734"/>
              <a:gd name="connsiteY23" fmla="*/ 1843847 h 3854450"/>
              <a:gd name="connsiteX24" fmla="*/ 1472745 w 3135734"/>
              <a:gd name="connsiteY24" fmla="*/ 1897050 h 3854450"/>
              <a:gd name="connsiteX25" fmla="*/ 1442592 w 3135734"/>
              <a:gd name="connsiteY25" fmla="*/ 1951047 h 3854450"/>
              <a:gd name="connsiteX26" fmla="*/ 1414026 w 3135734"/>
              <a:gd name="connsiteY26" fmla="*/ 2005839 h 3854450"/>
              <a:gd name="connsiteX27" fmla="*/ 1387840 w 3135734"/>
              <a:gd name="connsiteY27" fmla="*/ 2062218 h 3854450"/>
              <a:gd name="connsiteX28" fmla="*/ 1364828 w 3135734"/>
              <a:gd name="connsiteY28" fmla="*/ 2118598 h 3854450"/>
              <a:gd name="connsiteX29" fmla="*/ 1344991 w 3135734"/>
              <a:gd name="connsiteY29" fmla="*/ 2178153 h 3854450"/>
              <a:gd name="connsiteX30" fmla="*/ 1326740 w 3135734"/>
              <a:gd name="connsiteY30" fmla="*/ 2236121 h 3854450"/>
              <a:gd name="connsiteX31" fmla="*/ 1313251 w 3135734"/>
              <a:gd name="connsiteY31" fmla="*/ 2296471 h 3854450"/>
              <a:gd name="connsiteX32" fmla="*/ 1300555 w 3135734"/>
              <a:gd name="connsiteY32" fmla="*/ 2357615 h 3854450"/>
              <a:gd name="connsiteX33" fmla="*/ 1291826 w 3135734"/>
              <a:gd name="connsiteY33" fmla="*/ 2418759 h 3854450"/>
              <a:gd name="connsiteX34" fmla="*/ 1287065 w 3135734"/>
              <a:gd name="connsiteY34" fmla="*/ 2479903 h 3854450"/>
              <a:gd name="connsiteX35" fmla="*/ 1283891 w 3135734"/>
              <a:gd name="connsiteY35" fmla="*/ 2541841 h 3854450"/>
              <a:gd name="connsiteX36" fmla="*/ 1283891 w 3135734"/>
              <a:gd name="connsiteY36" fmla="*/ 2602985 h 3854450"/>
              <a:gd name="connsiteX37" fmla="*/ 1287065 w 3135734"/>
              <a:gd name="connsiteY37" fmla="*/ 2665717 h 3854450"/>
              <a:gd name="connsiteX38" fmla="*/ 1293413 w 3135734"/>
              <a:gd name="connsiteY38" fmla="*/ 2728449 h 3854450"/>
              <a:gd name="connsiteX39" fmla="*/ 1302142 w 3135734"/>
              <a:gd name="connsiteY39" fmla="*/ 2790387 h 3854450"/>
              <a:gd name="connsiteX40" fmla="*/ 1314838 w 3135734"/>
              <a:gd name="connsiteY40" fmla="*/ 2851531 h 3854450"/>
              <a:gd name="connsiteX41" fmla="*/ 1329914 w 3135734"/>
              <a:gd name="connsiteY41" fmla="*/ 2912675 h 3854450"/>
              <a:gd name="connsiteX42" fmla="*/ 1348165 w 3135734"/>
              <a:gd name="connsiteY42" fmla="*/ 2975407 h 3854450"/>
              <a:gd name="connsiteX43" fmla="*/ 1371176 w 3135734"/>
              <a:gd name="connsiteY43" fmla="*/ 3034169 h 3854450"/>
              <a:gd name="connsiteX44" fmla="*/ 1394982 w 3135734"/>
              <a:gd name="connsiteY44" fmla="*/ 3093724 h 3854450"/>
              <a:gd name="connsiteX45" fmla="*/ 1424341 w 3135734"/>
              <a:gd name="connsiteY45" fmla="*/ 3153280 h 3854450"/>
              <a:gd name="connsiteX46" fmla="*/ 1449423 w 3135734"/>
              <a:gd name="connsiteY46" fmla="*/ 3199087 h 3854450"/>
              <a:gd name="connsiteX47" fmla="*/ 617244 w 3135734"/>
              <a:gd name="connsiteY47" fmla="*/ 3004243 h 3854450"/>
              <a:gd name="connsiteX48" fmla="*/ 347786 w 3135734"/>
              <a:gd name="connsiteY48" fmla="*/ 3833825 h 3854450"/>
              <a:gd name="connsiteX49" fmla="*/ 1455131 w 3135734"/>
              <a:gd name="connsiteY49" fmla="*/ 3209513 h 3854450"/>
              <a:gd name="connsiteX50" fmla="*/ 342794 w 3135734"/>
              <a:gd name="connsiteY50" fmla="*/ 3854450 h 3854450"/>
              <a:gd name="connsiteX51" fmla="*/ 303119 w 3135734"/>
              <a:gd name="connsiteY51" fmla="*/ 3779807 h 3854450"/>
              <a:gd name="connsiteX52" fmla="*/ 263444 w 3135734"/>
              <a:gd name="connsiteY52" fmla="*/ 3705164 h 3854450"/>
              <a:gd name="connsiteX53" fmla="*/ 228530 w 3135734"/>
              <a:gd name="connsiteY53" fmla="*/ 3628932 h 3854450"/>
              <a:gd name="connsiteX54" fmla="*/ 194409 w 3135734"/>
              <a:gd name="connsiteY54" fmla="*/ 3551113 h 3854450"/>
              <a:gd name="connsiteX55" fmla="*/ 162669 w 3135734"/>
              <a:gd name="connsiteY55" fmla="*/ 3473293 h 3854450"/>
              <a:gd name="connsiteX56" fmla="*/ 135689 w 3135734"/>
              <a:gd name="connsiteY56" fmla="*/ 3393885 h 3854450"/>
              <a:gd name="connsiteX57" fmla="*/ 109504 w 3135734"/>
              <a:gd name="connsiteY57" fmla="*/ 3315272 h 3854450"/>
              <a:gd name="connsiteX58" fmla="*/ 86492 w 3135734"/>
              <a:gd name="connsiteY58" fmla="*/ 3234276 h 3854450"/>
              <a:gd name="connsiteX59" fmla="*/ 66655 w 3135734"/>
              <a:gd name="connsiteY59" fmla="*/ 3153280 h 3854450"/>
              <a:gd name="connsiteX60" fmla="*/ 48404 w 3135734"/>
              <a:gd name="connsiteY60" fmla="*/ 3070696 h 3854450"/>
              <a:gd name="connsiteX61" fmla="*/ 33327 w 3135734"/>
              <a:gd name="connsiteY61" fmla="*/ 2988906 h 3854450"/>
              <a:gd name="connsiteX62" fmla="*/ 21425 w 3135734"/>
              <a:gd name="connsiteY62" fmla="*/ 2904734 h 3854450"/>
              <a:gd name="connsiteX63" fmla="*/ 11903 w 3135734"/>
              <a:gd name="connsiteY63" fmla="*/ 2821356 h 3854450"/>
              <a:gd name="connsiteX64" fmla="*/ 3968 w 3135734"/>
              <a:gd name="connsiteY64" fmla="*/ 2737184 h 3854450"/>
              <a:gd name="connsiteX65" fmla="*/ 1587 w 3135734"/>
              <a:gd name="connsiteY65" fmla="*/ 2653806 h 3854450"/>
              <a:gd name="connsiteX66" fmla="*/ 0 w 3135734"/>
              <a:gd name="connsiteY66" fmla="*/ 2569633 h 3854450"/>
              <a:gd name="connsiteX67" fmla="*/ 0 w 3135734"/>
              <a:gd name="connsiteY67" fmla="*/ 2502137 h 3854450"/>
              <a:gd name="connsiteX68" fmla="*/ 2381 w 3135734"/>
              <a:gd name="connsiteY68" fmla="*/ 2437023 h 3854450"/>
              <a:gd name="connsiteX69" fmla="*/ 7142 w 3135734"/>
              <a:gd name="connsiteY69" fmla="*/ 2371114 h 3854450"/>
              <a:gd name="connsiteX70" fmla="*/ 11903 w 3135734"/>
              <a:gd name="connsiteY70" fmla="*/ 2306000 h 3854450"/>
              <a:gd name="connsiteX71" fmla="*/ 19838 w 3135734"/>
              <a:gd name="connsiteY71" fmla="*/ 2241680 h 3854450"/>
              <a:gd name="connsiteX72" fmla="*/ 28566 w 3135734"/>
              <a:gd name="connsiteY72" fmla="*/ 2178153 h 3854450"/>
              <a:gd name="connsiteX73" fmla="*/ 39675 w 3135734"/>
              <a:gd name="connsiteY73" fmla="*/ 2113833 h 3854450"/>
              <a:gd name="connsiteX74" fmla="*/ 51578 w 3135734"/>
              <a:gd name="connsiteY74" fmla="*/ 2051101 h 3854450"/>
              <a:gd name="connsiteX75" fmla="*/ 80144 w 3135734"/>
              <a:gd name="connsiteY75" fmla="*/ 1926431 h 3854450"/>
              <a:gd name="connsiteX76" fmla="*/ 114265 w 3135734"/>
              <a:gd name="connsiteY76" fmla="*/ 1804143 h 3854450"/>
              <a:gd name="connsiteX77" fmla="*/ 154734 w 3135734"/>
              <a:gd name="connsiteY77" fmla="*/ 1685826 h 3854450"/>
              <a:gd name="connsiteX78" fmla="*/ 200757 w 3135734"/>
              <a:gd name="connsiteY78" fmla="*/ 1568302 h 3854450"/>
              <a:gd name="connsiteX79" fmla="*/ 252335 w 3135734"/>
              <a:gd name="connsiteY79" fmla="*/ 1455543 h 3854450"/>
              <a:gd name="connsiteX80" fmla="*/ 308674 w 3135734"/>
              <a:gd name="connsiteY80" fmla="*/ 1344373 h 3854450"/>
              <a:gd name="connsiteX81" fmla="*/ 371360 w 3135734"/>
              <a:gd name="connsiteY81" fmla="*/ 1235584 h 3854450"/>
              <a:gd name="connsiteX82" fmla="*/ 438808 w 3135734"/>
              <a:gd name="connsiteY82" fmla="*/ 1132354 h 3854450"/>
              <a:gd name="connsiteX83" fmla="*/ 510224 w 3135734"/>
              <a:gd name="connsiteY83" fmla="*/ 1031506 h 3854450"/>
              <a:gd name="connsiteX84" fmla="*/ 586400 w 3135734"/>
              <a:gd name="connsiteY84" fmla="*/ 933835 h 3854450"/>
              <a:gd name="connsiteX85" fmla="*/ 667338 w 3135734"/>
              <a:gd name="connsiteY85" fmla="*/ 840928 h 3854450"/>
              <a:gd name="connsiteX86" fmla="*/ 750656 w 3135734"/>
              <a:gd name="connsiteY86" fmla="*/ 751197 h 3854450"/>
              <a:gd name="connsiteX87" fmla="*/ 841115 w 3135734"/>
              <a:gd name="connsiteY87" fmla="*/ 667025 h 3854450"/>
              <a:gd name="connsiteX88" fmla="*/ 933955 w 3135734"/>
              <a:gd name="connsiteY88" fmla="*/ 586823 h 3854450"/>
              <a:gd name="connsiteX89" fmla="*/ 1031556 w 3135734"/>
              <a:gd name="connsiteY89" fmla="*/ 510592 h 3854450"/>
              <a:gd name="connsiteX90" fmla="*/ 1131538 w 3135734"/>
              <a:gd name="connsiteY90" fmla="*/ 438331 h 3854450"/>
              <a:gd name="connsiteX91" fmla="*/ 1235487 w 3135734"/>
              <a:gd name="connsiteY91" fmla="*/ 371628 h 3854450"/>
              <a:gd name="connsiteX92" fmla="*/ 1343404 w 3135734"/>
              <a:gd name="connsiteY92" fmla="*/ 308896 h 3854450"/>
              <a:gd name="connsiteX93" fmla="*/ 1454494 w 3135734"/>
              <a:gd name="connsiteY93" fmla="*/ 252517 h 3854450"/>
              <a:gd name="connsiteX94" fmla="*/ 1567172 w 3135734"/>
              <a:gd name="connsiteY94" fmla="*/ 200902 h 3854450"/>
              <a:gd name="connsiteX95" fmla="*/ 1684611 w 3135734"/>
              <a:gd name="connsiteY95" fmla="*/ 154845 h 3854450"/>
              <a:gd name="connsiteX96" fmla="*/ 1803637 w 3135734"/>
              <a:gd name="connsiteY96" fmla="*/ 114347 h 3854450"/>
              <a:gd name="connsiteX97" fmla="*/ 1925836 w 3135734"/>
              <a:gd name="connsiteY97" fmla="*/ 80202 h 3854450"/>
              <a:gd name="connsiteX98" fmla="*/ 2050417 w 3135734"/>
              <a:gd name="connsiteY98" fmla="*/ 51615 h 3854450"/>
              <a:gd name="connsiteX99" fmla="*/ 2113103 w 3135734"/>
              <a:gd name="connsiteY99" fmla="*/ 39704 h 3854450"/>
              <a:gd name="connsiteX100" fmla="*/ 2176584 w 3135734"/>
              <a:gd name="connsiteY100" fmla="*/ 28587 h 3854450"/>
              <a:gd name="connsiteX101" fmla="*/ 2240858 w 3135734"/>
              <a:gd name="connsiteY101" fmla="*/ 19852 h 3854450"/>
              <a:gd name="connsiteX102" fmla="*/ 2305132 w 3135734"/>
              <a:gd name="connsiteY102" fmla="*/ 11911 h 3854450"/>
              <a:gd name="connsiteX103" fmla="*/ 2370199 w 3135734"/>
              <a:gd name="connsiteY103" fmla="*/ 7147 h 3854450"/>
              <a:gd name="connsiteX104" fmla="*/ 2436060 w 3135734"/>
              <a:gd name="connsiteY104" fmla="*/ 2382 h 3854450"/>
              <a:gd name="connsiteX105" fmla="*/ 2501127 w 3135734"/>
              <a:gd name="connsiteY105" fmla="*/ 0 h 3854450"/>
              <a:gd name="connsiteX0" fmla="*/ 2501127 w 3135734"/>
              <a:gd name="connsiteY0" fmla="*/ 0 h 3854450"/>
              <a:gd name="connsiteX1" fmla="*/ 2545425 w 3135734"/>
              <a:gd name="connsiteY1" fmla="*/ 0 h 3854450"/>
              <a:gd name="connsiteX2" fmla="*/ 2568575 w 3135734"/>
              <a:gd name="connsiteY2" fmla="*/ 0 h 3854450"/>
              <a:gd name="connsiteX3" fmla="*/ 2568575 w 3135734"/>
              <a:gd name="connsiteY3" fmla="*/ 25183 h 3854450"/>
              <a:gd name="connsiteX4" fmla="*/ 3135734 w 3135734"/>
              <a:gd name="connsiteY4" fmla="*/ 642144 h 3854450"/>
              <a:gd name="connsiteX5" fmla="*/ 2568575 w 3135734"/>
              <a:gd name="connsiteY5" fmla="*/ 1259104 h 3854450"/>
              <a:gd name="connsiteX6" fmla="*/ 2568575 w 3135734"/>
              <a:gd name="connsiteY6" fmla="*/ 1284817 h 3854450"/>
              <a:gd name="connsiteX7" fmla="*/ 2482877 w 3135734"/>
              <a:gd name="connsiteY7" fmla="*/ 1286405 h 3854450"/>
              <a:gd name="connsiteX8" fmla="*/ 2399559 w 3135734"/>
              <a:gd name="connsiteY8" fmla="*/ 1295140 h 3854450"/>
              <a:gd name="connsiteX9" fmla="*/ 2317034 w 3135734"/>
              <a:gd name="connsiteY9" fmla="*/ 1308639 h 3854450"/>
              <a:gd name="connsiteX10" fmla="*/ 2234510 w 3135734"/>
              <a:gd name="connsiteY10" fmla="*/ 1327697 h 3854450"/>
              <a:gd name="connsiteX11" fmla="*/ 2155953 w 3135734"/>
              <a:gd name="connsiteY11" fmla="*/ 1351519 h 3854450"/>
              <a:gd name="connsiteX12" fmla="*/ 2076602 w 3135734"/>
              <a:gd name="connsiteY12" fmla="*/ 1382488 h 3854450"/>
              <a:gd name="connsiteX13" fmla="*/ 2000426 w 3135734"/>
              <a:gd name="connsiteY13" fmla="*/ 1415840 h 3854450"/>
              <a:gd name="connsiteX14" fmla="*/ 1925836 w 3135734"/>
              <a:gd name="connsiteY14" fmla="*/ 1457132 h 3854450"/>
              <a:gd name="connsiteX15" fmla="*/ 1869497 w 3135734"/>
              <a:gd name="connsiteY15" fmla="*/ 1490483 h 3854450"/>
              <a:gd name="connsiteX16" fmla="*/ 1815539 w 3135734"/>
              <a:gd name="connsiteY16" fmla="*/ 1527010 h 3854450"/>
              <a:gd name="connsiteX17" fmla="*/ 1763961 w 3135734"/>
              <a:gd name="connsiteY17" fmla="*/ 1566714 h 3854450"/>
              <a:gd name="connsiteX18" fmla="*/ 1715558 w 3135734"/>
              <a:gd name="connsiteY18" fmla="*/ 1608006 h 3854450"/>
              <a:gd name="connsiteX19" fmla="*/ 1667947 w 3135734"/>
              <a:gd name="connsiteY19" fmla="*/ 1651680 h 3854450"/>
              <a:gd name="connsiteX20" fmla="*/ 1623511 w 3135734"/>
              <a:gd name="connsiteY20" fmla="*/ 1697737 h 3854450"/>
              <a:gd name="connsiteX21" fmla="*/ 1583042 w 3135734"/>
              <a:gd name="connsiteY21" fmla="*/ 1744587 h 3854450"/>
              <a:gd name="connsiteX22" fmla="*/ 1543367 w 3135734"/>
              <a:gd name="connsiteY22" fmla="*/ 1793820 h 3854450"/>
              <a:gd name="connsiteX23" fmla="*/ 1506866 w 3135734"/>
              <a:gd name="connsiteY23" fmla="*/ 1843847 h 3854450"/>
              <a:gd name="connsiteX24" fmla="*/ 1472745 w 3135734"/>
              <a:gd name="connsiteY24" fmla="*/ 1897050 h 3854450"/>
              <a:gd name="connsiteX25" fmla="*/ 1442592 w 3135734"/>
              <a:gd name="connsiteY25" fmla="*/ 1951047 h 3854450"/>
              <a:gd name="connsiteX26" fmla="*/ 1414026 w 3135734"/>
              <a:gd name="connsiteY26" fmla="*/ 2005839 h 3854450"/>
              <a:gd name="connsiteX27" fmla="*/ 1387840 w 3135734"/>
              <a:gd name="connsiteY27" fmla="*/ 2062218 h 3854450"/>
              <a:gd name="connsiteX28" fmla="*/ 1364828 w 3135734"/>
              <a:gd name="connsiteY28" fmla="*/ 2118598 h 3854450"/>
              <a:gd name="connsiteX29" fmla="*/ 1344991 w 3135734"/>
              <a:gd name="connsiteY29" fmla="*/ 2178153 h 3854450"/>
              <a:gd name="connsiteX30" fmla="*/ 1326740 w 3135734"/>
              <a:gd name="connsiteY30" fmla="*/ 2236121 h 3854450"/>
              <a:gd name="connsiteX31" fmla="*/ 1313251 w 3135734"/>
              <a:gd name="connsiteY31" fmla="*/ 2296471 h 3854450"/>
              <a:gd name="connsiteX32" fmla="*/ 1300555 w 3135734"/>
              <a:gd name="connsiteY32" fmla="*/ 2357615 h 3854450"/>
              <a:gd name="connsiteX33" fmla="*/ 1291826 w 3135734"/>
              <a:gd name="connsiteY33" fmla="*/ 2418759 h 3854450"/>
              <a:gd name="connsiteX34" fmla="*/ 1287065 w 3135734"/>
              <a:gd name="connsiteY34" fmla="*/ 2479903 h 3854450"/>
              <a:gd name="connsiteX35" fmla="*/ 1283891 w 3135734"/>
              <a:gd name="connsiteY35" fmla="*/ 2541841 h 3854450"/>
              <a:gd name="connsiteX36" fmla="*/ 1283891 w 3135734"/>
              <a:gd name="connsiteY36" fmla="*/ 2602985 h 3854450"/>
              <a:gd name="connsiteX37" fmla="*/ 1287065 w 3135734"/>
              <a:gd name="connsiteY37" fmla="*/ 2665717 h 3854450"/>
              <a:gd name="connsiteX38" fmla="*/ 1293413 w 3135734"/>
              <a:gd name="connsiteY38" fmla="*/ 2728449 h 3854450"/>
              <a:gd name="connsiteX39" fmla="*/ 1302142 w 3135734"/>
              <a:gd name="connsiteY39" fmla="*/ 2790387 h 3854450"/>
              <a:gd name="connsiteX40" fmla="*/ 1314838 w 3135734"/>
              <a:gd name="connsiteY40" fmla="*/ 2851531 h 3854450"/>
              <a:gd name="connsiteX41" fmla="*/ 1329914 w 3135734"/>
              <a:gd name="connsiteY41" fmla="*/ 2912675 h 3854450"/>
              <a:gd name="connsiteX42" fmla="*/ 1348165 w 3135734"/>
              <a:gd name="connsiteY42" fmla="*/ 2975407 h 3854450"/>
              <a:gd name="connsiteX43" fmla="*/ 1371176 w 3135734"/>
              <a:gd name="connsiteY43" fmla="*/ 3034169 h 3854450"/>
              <a:gd name="connsiteX44" fmla="*/ 1394982 w 3135734"/>
              <a:gd name="connsiteY44" fmla="*/ 3093724 h 3854450"/>
              <a:gd name="connsiteX45" fmla="*/ 1424341 w 3135734"/>
              <a:gd name="connsiteY45" fmla="*/ 3153280 h 3854450"/>
              <a:gd name="connsiteX46" fmla="*/ 1449423 w 3135734"/>
              <a:gd name="connsiteY46" fmla="*/ 3199087 h 3854450"/>
              <a:gd name="connsiteX47" fmla="*/ 617244 w 3135734"/>
              <a:gd name="connsiteY47" fmla="*/ 3004243 h 3854450"/>
              <a:gd name="connsiteX48" fmla="*/ 347786 w 3135734"/>
              <a:gd name="connsiteY48" fmla="*/ 3833825 h 3854450"/>
              <a:gd name="connsiteX49" fmla="*/ 342794 w 3135734"/>
              <a:gd name="connsiteY49" fmla="*/ 3854450 h 3854450"/>
              <a:gd name="connsiteX50" fmla="*/ 303119 w 3135734"/>
              <a:gd name="connsiteY50" fmla="*/ 3779807 h 3854450"/>
              <a:gd name="connsiteX51" fmla="*/ 263444 w 3135734"/>
              <a:gd name="connsiteY51" fmla="*/ 3705164 h 3854450"/>
              <a:gd name="connsiteX52" fmla="*/ 228530 w 3135734"/>
              <a:gd name="connsiteY52" fmla="*/ 3628932 h 3854450"/>
              <a:gd name="connsiteX53" fmla="*/ 194409 w 3135734"/>
              <a:gd name="connsiteY53" fmla="*/ 3551113 h 3854450"/>
              <a:gd name="connsiteX54" fmla="*/ 162669 w 3135734"/>
              <a:gd name="connsiteY54" fmla="*/ 3473293 h 3854450"/>
              <a:gd name="connsiteX55" fmla="*/ 135689 w 3135734"/>
              <a:gd name="connsiteY55" fmla="*/ 3393885 h 3854450"/>
              <a:gd name="connsiteX56" fmla="*/ 109504 w 3135734"/>
              <a:gd name="connsiteY56" fmla="*/ 3315272 h 3854450"/>
              <a:gd name="connsiteX57" fmla="*/ 86492 w 3135734"/>
              <a:gd name="connsiteY57" fmla="*/ 3234276 h 3854450"/>
              <a:gd name="connsiteX58" fmla="*/ 66655 w 3135734"/>
              <a:gd name="connsiteY58" fmla="*/ 3153280 h 3854450"/>
              <a:gd name="connsiteX59" fmla="*/ 48404 w 3135734"/>
              <a:gd name="connsiteY59" fmla="*/ 3070696 h 3854450"/>
              <a:gd name="connsiteX60" fmla="*/ 33327 w 3135734"/>
              <a:gd name="connsiteY60" fmla="*/ 2988906 h 3854450"/>
              <a:gd name="connsiteX61" fmla="*/ 21425 w 3135734"/>
              <a:gd name="connsiteY61" fmla="*/ 2904734 h 3854450"/>
              <a:gd name="connsiteX62" fmla="*/ 11903 w 3135734"/>
              <a:gd name="connsiteY62" fmla="*/ 2821356 h 3854450"/>
              <a:gd name="connsiteX63" fmla="*/ 3968 w 3135734"/>
              <a:gd name="connsiteY63" fmla="*/ 2737184 h 3854450"/>
              <a:gd name="connsiteX64" fmla="*/ 1587 w 3135734"/>
              <a:gd name="connsiteY64" fmla="*/ 2653806 h 3854450"/>
              <a:gd name="connsiteX65" fmla="*/ 0 w 3135734"/>
              <a:gd name="connsiteY65" fmla="*/ 2569633 h 3854450"/>
              <a:gd name="connsiteX66" fmla="*/ 0 w 3135734"/>
              <a:gd name="connsiteY66" fmla="*/ 2502137 h 3854450"/>
              <a:gd name="connsiteX67" fmla="*/ 2381 w 3135734"/>
              <a:gd name="connsiteY67" fmla="*/ 2437023 h 3854450"/>
              <a:gd name="connsiteX68" fmla="*/ 7142 w 3135734"/>
              <a:gd name="connsiteY68" fmla="*/ 2371114 h 3854450"/>
              <a:gd name="connsiteX69" fmla="*/ 11903 w 3135734"/>
              <a:gd name="connsiteY69" fmla="*/ 2306000 h 3854450"/>
              <a:gd name="connsiteX70" fmla="*/ 19838 w 3135734"/>
              <a:gd name="connsiteY70" fmla="*/ 2241680 h 3854450"/>
              <a:gd name="connsiteX71" fmla="*/ 28566 w 3135734"/>
              <a:gd name="connsiteY71" fmla="*/ 2178153 h 3854450"/>
              <a:gd name="connsiteX72" fmla="*/ 39675 w 3135734"/>
              <a:gd name="connsiteY72" fmla="*/ 2113833 h 3854450"/>
              <a:gd name="connsiteX73" fmla="*/ 51578 w 3135734"/>
              <a:gd name="connsiteY73" fmla="*/ 2051101 h 3854450"/>
              <a:gd name="connsiteX74" fmla="*/ 80144 w 3135734"/>
              <a:gd name="connsiteY74" fmla="*/ 1926431 h 3854450"/>
              <a:gd name="connsiteX75" fmla="*/ 114265 w 3135734"/>
              <a:gd name="connsiteY75" fmla="*/ 1804143 h 3854450"/>
              <a:gd name="connsiteX76" fmla="*/ 154734 w 3135734"/>
              <a:gd name="connsiteY76" fmla="*/ 1685826 h 3854450"/>
              <a:gd name="connsiteX77" fmla="*/ 200757 w 3135734"/>
              <a:gd name="connsiteY77" fmla="*/ 1568302 h 3854450"/>
              <a:gd name="connsiteX78" fmla="*/ 252335 w 3135734"/>
              <a:gd name="connsiteY78" fmla="*/ 1455543 h 3854450"/>
              <a:gd name="connsiteX79" fmla="*/ 308674 w 3135734"/>
              <a:gd name="connsiteY79" fmla="*/ 1344373 h 3854450"/>
              <a:gd name="connsiteX80" fmla="*/ 371360 w 3135734"/>
              <a:gd name="connsiteY80" fmla="*/ 1235584 h 3854450"/>
              <a:gd name="connsiteX81" fmla="*/ 438808 w 3135734"/>
              <a:gd name="connsiteY81" fmla="*/ 1132354 h 3854450"/>
              <a:gd name="connsiteX82" fmla="*/ 510224 w 3135734"/>
              <a:gd name="connsiteY82" fmla="*/ 1031506 h 3854450"/>
              <a:gd name="connsiteX83" fmla="*/ 586400 w 3135734"/>
              <a:gd name="connsiteY83" fmla="*/ 933835 h 3854450"/>
              <a:gd name="connsiteX84" fmla="*/ 667338 w 3135734"/>
              <a:gd name="connsiteY84" fmla="*/ 840928 h 3854450"/>
              <a:gd name="connsiteX85" fmla="*/ 750656 w 3135734"/>
              <a:gd name="connsiteY85" fmla="*/ 751197 h 3854450"/>
              <a:gd name="connsiteX86" fmla="*/ 841115 w 3135734"/>
              <a:gd name="connsiteY86" fmla="*/ 667025 h 3854450"/>
              <a:gd name="connsiteX87" fmla="*/ 933955 w 3135734"/>
              <a:gd name="connsiteY87" fmla="*/ 586823 h 3854450"/>
              <a:gd name="connsiteX88" fmla="*/ 1031556 w 3135734"/>
              <a:gd name="connsiteY88" fmla="*/ 510592 h 3854450"/>
              <a:gd name="connsiteX89" fmla="*/ 1131538 w 3135734"/>
              <a:gd name="connsiteY89" fmla="*/ 438331 h 3854450"/>
              <a:gd name="connsiteX90" fmla="*/ 1235487 w 3135734"/>
              <a:gd name="connsiteY90" fmla="*/ 371628 h 3854450"/>
              <a:gd name="connsiteX91" fmla="*/ 1343404 w 3135734"/>
              <a:gd name="connsiteY91" fmla="*/ 308896 h 3854450"/>
              <a:gd name="connsiteX92" fmla="*/ 1454494 w 3135734"/>
              <a:gd name="connsiteY92" fmla="*/ 252517 h 3854450"/>
              <a:gd name="connsiteX93" fmla="*/ 1567172 w 3135734"/>
              <a:gd name="connsiteY93" fmla="*/ 200902 h 3854450"/>
              <a:gd name="connsiteX94" fmla="*/ 1684611 w 3135734"/>
              <a:gd name="connsiteY94" fmla="*/ 154845 h 3854450"/>
              <a:gd name="connsiteX95" fmla="*/ 1803637 w 3135734"/>
              <a:gd name="connsiteY95" fmla="*/ 114347 h 3854450"/>
              <a:gd name="connsiteX96" fmla="*/ 1925836 w 3135734"/>
              <a:gd name="connsiteY96" fmla="*/ 80202 h 3854450"/>
              <a:gd name="connsiteX97" fmla="*/ 2050417 w 3135734"/>
              <a:gd name="connsiteY97" fmla="*/ 51615 h 3854450"/>
              <a:gd name="connsiteX98" fmla="*/ 2113103 w 3135734"/>
              <a:gd name="connsiteY98" fmla="*/ 39704 h 3854450"/>
              <a:gd name="connsiteX99" fmla="*/ 2176584 w 3135734"/>
              <a:gd name="connsiteY99" fmla="*/ 28587 h 3854450"/>
              <a:gd name="connsiteX100" fmla="*/ 2240858 w 3135734"/>
              <a:gd name="connsiteY100" fmla="*/ 19852 h 3854450"/>
              <a:gd name="connsiteX101" fmla="*/ 2305132 w 3135734"/>
              <a:gd name="connsiteY101" fmla="*/ 11911 h 3854450"/>
              <a:gd name="connsiteX102" fmla="*/ 2370199 w 3135734"/>
              <a:gd name="connsiteY102" fmla="*/ 7147 h 3854450"/>
              <a:gd name="connsiteX103" fmla="*/ 2436060 w 3135734"/>
              <a:gd name="connsiteY103" fmla="*/ 2382 h 3854450"/>
              <a:gd name="connsiteX104" fmla="*/ 2501127 w 3135734"/>
              <a:gd name="connsiteY104" fmla="*/ 0 h 3854450"/>
              <a:gd name="connsiteX0" fmla="*/ 2501127 w 3135734"/>
              <a:gd name="connsiteY0" fmla="*/ 0 h 3854450"/>
              <a:gd name="connsiteX1" fmla="*/ 2545425 w 3135734"/>
              <a:gd name="connsiteY1" fmla="*/ 0 h 3854450"/>
              <a:gd name="connsiteX2" fmla="*/ 2568575 w 3135734"/>
              <a:gd name="connsiteY2" fmla="*/ 0 h 3854450"/>
              <a:gd name="connsiteX3" fmla="*/ 2568575 w 3135734"/>
              <a:gd name="connsiteY3" fmla="*/ 25183 h 3854450"/>
              <a:gd name="connsiteX4" fmla="*/ 3135734 w 3135734"/>
              <a:gd name="connsiteY4" fmla="*/ 642144 h 3854450"/>
              <a:gd name="connsiteX5" fmla="*/ 2568575 w 3135734"/>
              <a:gd name="connsiteY5" fmla="*/ 1284817 h 3854450"/>
              <a:gd name="connsiteX6" fmla="*/ 2482877 w 3135734"/>
              <a:gd name="connsiteY6" fmla="*/ 1286405 h 3854450"/>
              <a:gd name="connsiteX7" fmla="*/ 2399559 w 3135734"/>
              <a:gd name="connsiteY7" fmla="*/ 1295140 h 3854450"/>
              <a:gd name="connsiteX8" fmla="*/ 2317034 w 3135734"/>
              <a:gd name="connsiteY8" fmla="*/ 1308639 h 3854450"/>
              <a:gd name="connsiteX9" fmla="*/ 2234510 w 3135734"/>
              <a:gd name="connsiteY9" fmla="*/ 1327697 h 3854450"/>
              <a:gd name="connsiteX10" fmla="*/ 2155953 w 3135734"/>
              <a:gd name="connsiteY10" fmla="*/ 1351519 h 3854450"/>
              <a:gd name="connsiteX11" fmla="*/ 2076602 w 3135734"/>
              <a:gd name="connsiteY11" fmla="*/ 1382488 h 3854450"/>
              <a:gd name="connsiteX12" fmla="*/ 2000426 w 3135734"/>
              <a:gd name="connsiteY12" fmla="*/ 1415840 h 3854450"/>
              <a:gd name="connsiteX13" fmla="*/ 1925836 w 3135734"/>
              <a:gd name="connsiteY13" fmla="*/ 1457132 h 3854450"/>
              <a:gd name="connsiteX14" fmla="*/ 1869497 w 3135734"/>
              <a:gd name="connsiteY14" fmla="*/ 1490483 h 3854450"/>
              <a:gd name="connsiteX15" fmla="*/ 1815539 w 3135734"/>
              <a:gd name="connsiteY15" fmla="*/ 1527010 h 3854450"/>
              <a:gd name="connsiteX16" fmla="*/ 1763961 w 3135734"/>
              <a:gd name="connsiteY16" fmla="*/ 1566714 h 3854450"/>
              <a:gd name="connsiteX17" fmla="*/ 1715558 w 3135734"/>
              <a:gd name="connsiteY17" fmla="*/ 1608006 h 3854450"/>
              <a:gd name="connsiteX18" fmla="*/ 1667947 w 3135734"/>
              <a:gd name="connsiteY18" fmla="*/ 1651680 h 3854450"/>
              <a:gd name="connsiteX19" fmla="*/ 1623511 w 3135734"/>
              <a:gd name="connsiteY19" fmla="*/ 1697737 h 3854450"/>
              <a:gd name="connsiteX20" fmla="*/ 1583042 w 3135734"/>
              <a:gd name="connsiteY20" fmla="*/ 1744587 h 3854450"/>
              <a:gd name="connsiteX21" fmla="*/ 1543367 w 3135734"/>
              <a:gd name="connsiteY21" fmla="*/ 1793820 h 3854450"/>
              <a:gd name="connsiteX22" fmla="*/ 1506866 w 3135734"/>
              <a:gd name="connsiteY22" fmla="*/ 1843847 h 3854450"/>
              <a:gd name="connsiteX23" fmla="*/ 1472745 w 3135734"/>
              <a:gd name="connsiteY23" fmla="*/ 1897050 h 3854450"/>
              <a:gd name="connsiteX24" fmla="*/ 1442592 w 3135734"/>
              <a:gd name="connsiteY24" fmla="*/ 1951047 h 3854450"/>
              <a:gd name="connsiteX25" fmla="*/ 1414026 w 3135734"/>
              <a:gd name="connsiteY25" fmla="*/ 2005839 h 3854450"/>
              <a:gd name="connsiteX26" fmla="*/ 1387840 w 3135734"/>
              <a:gd name="connsiteY26" fmla="*/ 2062218 h 3854450"/>
              <a:gd name="connsiteX27" fmla="*/ 1364828 w 3135734"/>
              <a:gd name="connsiteY27" fmla="*/ 2118598 h 3854450"/>
              <a:gd name="connsiteX28" fmla="*/ 1344991 w 3135734"/>
              <a:gd name="connsiteY28" fmla="*/ 2178153 h 3854450"/>
              <a:gd name="connsiteX29" fmla="*/ 1326740 w 3135734"/>
              <a:gd name="connsiteY29" fmla="*/ 2236121 h 3854450"/>
              <a:gd name="connsiteX30" fmla="*/ 1313251 w 3135734"/>
              <a:gd name="connsiteY30" fmla="*/ 2296471 h 3854450"/>
              <a:gd name="connsiteX31" fmla="*/ 1300555 w 3135734"/>
              <a:gd name="connsiteY31" fmla="*/ 2357615 h 3854450"/>
              <a:gd name="connsiteX32" fmla="*/ 1291826 w 3135734"/>
              <a:gd name="connsiteY32" fmla="*/ 2418759 h 3854450"/>
              <a:gd name="connsiteX33" fmla="*/ 1287065 w 3135734"/>
              <a:gd name="connsiteY33" fmla="*/ 2479903 h 3854450"/>
              <a:gd name="connsiteX34" fmla="*/ 1283891 w 3135734"/>
              <a:gd name="connsiteY34" fmla="*/ 2541841 h 3854450"/>
              <a:gd name="connsiteX35" fmla="*/ 1283891 w 3135734"/>
              <a:gd name="connsiteY35" fmla="*/ 2602985 h 3854450"/>
              <a:gd name="connsiteX36" fmla="*/ 1287065 w 3135734"/>
              <a:gd name="connsiteY36" fmla="*/ 2665717 h 3854450"/>
              <a:gd name="connsiteX37" fmla="*/ 1293413 w 3135734"/>
              <a:gd name="connsiteY37" fmla="*/ 2728449 h 3854450"/>
              <a:gd name="connsiteX38" fmla="*/ 1302142 w 3135734"/>
              <a:gd name="connsiteY38" fmla="*/ 2790387 h 3854450"/>
              <a:gd name="connsiteX39" fmla="*/ 1314838 w 3135734"/>
              <a:gd name="connsiteY39" fmla="*/ 2851531 h 3854450"/>
              <a:gd name="connsiteX40" fmla="*/ 1329914 w 3135734"/>
              <a:gd name="connsiteY40" fmla="*/ 2912675 h 3854450"/>
              <a:gd name="connsiteX41" fmla="*/ 1348165 w 3135734"/>
              <a:gd name="connsiteY41" fmla="*/ 2975407 h 3854450"/>
              <a:gd name="connsiteX42" fmla="*/ 1371176 w 3135734"/>
              <a:gd name="connsiteY42" fmla="*/ 3034169 h 3854450"/>
              <a:gd name="connsiteX43" fmla="*/ 1394982 w 3135734"/>
              <a:gd name="connsiteY43" fmla="*/ 3093724 h 3854450"/>
              <a:gd name="connsiteX44" fmla="*/ 1424341 w 3135734"/>
              <a:gd name="connsiteY44" fmla="*/ 3153280 h 3854450"/>
              <a:gd name="connsiteX45" fmla="*/ 1449423 w 3135734"/>
              <a:gd name="connsiteY45" fmla="*/ 3199087 h 3854450"/>
              <a:gd name="connsiteX46" fmla="*/ 617244 w 3135734"/>
              <a:gd name="connsiteY46" fmla="*/ 3004243 h 3854450"/>
              <a:gd name="connsiteX47" fmla="*/ 347786 w 3135734"/>
              <a:gd name="connsiteY47" fmla="*/ 3833825 h 3854450"/>
              <a:gd name="connsiteX48" fmla="*/ 342794 w 3135734"/>
              <a:gd name="connsiteY48" fmla="*/ 3854450 h 3854450"/>
              <a:gd name="connsiteX49" fmla="*/ 303119 w 3135734"/>
              <a:gd name="connsiteY49" fmla="*/ 3779807 h 3854450"/>
              <a:gd name="connsiteX50" fmla="*/ 263444 w 3135734"/>
              <a:gd name="connsiteY50" fmla="*/ 3705164 h 3854450"/>
              <a:gd name="connsiteX51" fmla="*/ 228530 w 3135734"/>
              <a:gd name="connsiteY51" fmla="*/ 3628932 h 3854450"/>
              <a:gd name="connsiteX52" fmla="*/ 194409 w 3135734"/>
              <a:gd name="connsiteY52" fmla="*/ 3551113 h 3854450"/>
              <a:gd name="connsiteX53" fmla="*/ 162669 w 3135734"/>
              <a:gd name="connsiteY53" fmla="*/ 3473293 h 3854450"/>
              <a:gd name="connsiteX54" fmla="*/ 135689 w 3135734"/>
              <a:gd name="connsiteY54" fmla="*/ 3393885 h 3854450"/>
              <a:gd name="connsiteX55" fmla="*/ 109504 w 3135734"/>
              <a:gd name="connsiteY55" fmla="*/ 3315272 h 3854450"/>
              <a:gd name="connsiteX56" fmla="*/ 86492 w 3135734"/>
              <a:gd name="connsiteY56" fmla="*/ 3234276 h 3854450"/>
              <a:gd name="connsiteX57" fmla="*/ 66655 w 3135734"/>
              <a:gd name="connsiteY57" fmla="*/ 3153280 h 3854450"/>
              <a:gd name="connsiteX58" fmla="*/ 48404 w 3135734"/>
              <a:gd name="connsiteY58" fmla="*/ 3070696 h 3854450"/>
              <a:gd name="connsiteX59" fmla="*/ 33327 w 3135734"/>
              <a:gd name="connsiteY59" fmla="*/ 2988906 h 3854450"/>
              <a:gd name="connsiteX60" fmla="*/ 21425 w 3135734"/>
              <a:gd name="connsiteY60" fmla="*/ 2904734 h 3854450"/>
              <a:gd name="connsiteX61" fmla="*/ 11903 w 3135734"/>
              <a:gd name="connsiteY61" fmla="*/ 2821356 h 3854450"/>
              <a:gd name="connsiteX62" fmla="*/ 3968 w 3135734"/>
              <a:gd name="connsiteY62" fmla="*/ 2737184 h 3854450"/>
              <a:gd name="connsiteX63" fmla="*/ 1587 w 3135734"/>
              <a:gd name="connsiteY63" fmla="*/ 2653806 h 3854450"/>
              <a:gd name="connsiteX64" fmla="*/ 0 w 3135734"/>
              <a:gd name="connsiteY64" fmla="*/ 2569633 h 3854450"/>
              <a:gd name="connsiteX65" fmla="*/ 0 w 3135734"/>
              <a:gd name="connsiteY65" fmla="*/ 2502137 h 3854450"/>
              <a:gd name="connsiteX66" fmla="*/ 2381 w 3135734"/>
              <a:gd name="connsiteY66" fmla="*/ 2437023 h 3854450"/>
              <a:gd name="connsiteX67" fmla="*/ 7142 w 3135734"/>
              <a:gd name="connsiteY67" fmla="*/ 2371114 h 3854450"/>
              <a:gd name="connsiteX68" fmla="*/ 11903 w 3135734"/>
              <a:gd name="connsiteY68" fmla="*/ 2306000 h 3854450"/>
              <a:gd name="connsiteX69" fmla="*/ 19838 w 3135734"/>
              <a:gd name="connsiteY69" fmla="*/ 2241680 h 3854450"/>
              <a:gd name="connsiteX70" fmla="*/ 28566 w 3135734"/>
              <a:gd name="connsiteY70" fmla="*/ 2178153 h 3854450"/>
              <a:gd name="connsiteX71" fmla="*/ 39675 w 3135734"/>
              <a:gd name="connsiteY71" fmla="*/ 2113833 h 3854450"/>
              <a:gd name="connsiteX72" fmla="*/ 51578 w 3135734"/>
              <a:gd name="connsiteY72" fmla="*/ 2051101 h 3854450"/>
              <a:gd name="connsiteX73" fmla="*/ 80144 w 3135734"/>
              <a:gd name="connsiteY73" fmla="*/ 1926431 h 3854450"/>
              <a:gd name="connsiteX74" fmla="*/ 114265 w 3135734"/>
              <a:gd name="connsiteY74" fmla="*/ 1804143 h 3854450"/>
              <a:gd name="connsiteX75" fmla="*/ 154734 w 3135734"/>
              <a:gd name="connsiteY75" fmla="*/ 1685826 h 3854450"/>
              <a:gd name="connsiteX76" fmla="*/ 200757 w 3135734"/>
              <a:gd name="connsiteY76" fmla="*/ 1568302 h 3854450"/>
              <a:gd name="connsiteX77" fmla="*/ 252335 w 3135734"/>
              <a:gd name="connsiteY77" fmla="*/ 1455543 h 3854450"/>
              <a:gd name="connsiteX78" fmla="*/ 308674 w 3135734"/>
              <a:gd name="connsiteY78" fmla="*/ 1344373 h 3854450"/>
              <a:gd name="connsiteX79" fmla="*/ 371360 w 3135734"/>
              <a:gd name="connsiteY79" fmla="*/ 1235584 h 3854450"/>
              <a:gd name="connsiteX80" fmla="*/ 438808 w 3135734"/>
              <a:gd name="connsiteY80" fmla="*/ 1132354 h 3854450"/>
              <a:gd name="connsiteX81" fmla="*/ 510224 w 3135734"/>
              <a:gd name="connsiteY81" fmla="*/ 1031506 h 3854450"/>
              <a:gd name="connsiteX82" fmla="*/ 586400 w 3135734"/>
              <a:gd name="connsiteY82" fmla="*/ 933835 h 3854450"/>
              <a:gd name="connsiteX83" fmla="*/ 667338 w 3135734"/>
              <a:gd name="connsiteY83" fmla="*/ 840928 h 3854450"/>
              <a:gd name="connsiteX84" fmla="*/ 750656 w 3135734"/>
              <a:gd name="connsiteY84" fmla="*/ 751197 h 3854450"/>
              <a:gd name="connsiteX85" fmla="*/ 841115 w 3135734"/>
              <a:gd name="connsiteY85" fmla="*/ 667025 h 3854450"/>
              <a:gd name="connsiteX86" fmla="*/ 933955 w 3135734"/>
              <a:gd name="connsiteY86" fmla="*/ 586823 h 3854450"/>
              <a:gd name="connsiteX87" fmla="*/ 1031556 w 3135734"/>
              <a:gd name="connsiteY87" fmla="*/ 510592 h 3854450"/>
              <a:gd name="connsiteX88" fmla="*/ 1131538 w 3135734"/>
              <a:gd name="connsiteY88" fmla="*/ 438331 h 3854450"/>
              <a:gd name="connsiteX89" fmla="*/ 1235487 w 3135734"/>
              <a:gd name="connsiteY89" fmla="*/ 371628 h 3854450"/>
              <a:gd name="connsiteX90" fmla="*/ 1343404 w 3135734"/>
              <a:gd name="connsiteY90" fmla="*/ 308896 h 3854450"/>
              <a:gd name="connsiteX91" fmla="*/ 1454494 w 3135734"/>
              <a:gd name="connsiteY91" fmla="*/ 252517 h 3854450"/>
              <a:gd name="connsiteX92" fmla="*/ 1567172 w 3135734"/>
              <a:gd name="connsiteY92" fmla="*/ 200902 h 3854450"/>
              <a:gd name="connsiteX93" fmla="*/ 1684611 w 3135734"/>
              <a:gd name="connsiteY93" fmla="*/ 154845 h 3854450"/>
              <a:gd name="connsiteX94" fmla="*/ 1803637 w 3135734"/>
              <a:gd name="connsiteY94" fmla="*/ 114347 h 3854450"/>
              <a:gd name="connsiteX95" fmla="*/ 1925836 w 3135734"/>
              <a:gd name="connsiteY95" fmla="*/ 80202 h 3854450"/>
              <a:gd name="connsiteX96" fmla="*/ 2050417 w 3135734"/>
              <a:gd name="connsiteY96" fmla="*/ 51615 h 3854450"/>
              <a:gd name="connsiteX97" fmla="*/ 2113103 w 3135734"/>
              <a:gd name="connsiteY97" fmla="*/ 39704 h 3854450"/>
              <a:gd name="connsiteX98" fmla="*/ 2176584 w 3135734"/>
              <a:gd name="connsiteY98" fmla="*/ 28587 h 3854450"/>
              <a:gd name="connsiteX99" fmla="*/ 2240858 w 3135734"/>
              <a:gd name="connsiteY99" fmla="*/ 19852 h 3854450"/>
              <a:gd name="connsiteX100" fmla="*/ 2305132 w 3135734"/>
              <a:gd name="connsiteY100" fmla="*/ 11911 h 3854450"/>
              <a:gd name="connsiteX101" fmla="*/ 2370199 w 3135734"/>
              <a:gd name="connsiteY101" fmla="*/ 7147 h 3854450"/>
              <a:gd name="connsiteX102" fmla="*/ 2436060 w 3135734"/>
              <a:gd name="connsiteY102" fmla="*/ 2382 h 3854450"/>
              <a:gd name="connsiteX103" fmla="*/ 2501127 w 3135734"/>
              <a:gd name="connsiteY103" fmla="*/ 0 h 3854450"/>
              <a:gd name="connsiteX0" fmla="*/ 2501127 w 3135734"/>
              <a:gd name="connsiteY0" fmla="*/ 0 h 3854450"/>
              <a:gd name="connsiteX1" fmla="*/ 2545425 w 3135734"/>
              <a:gd name="connsiteY1" fmla="*/ 0 h 3854450"/>
              <a:gd name="connsiteX2" fmla="*/ 2568575 w 3135734"/>
              <a:gd name="connsiteY2" fmla="*/ 0 h 3854450"/>
              <a:gd name="connsiteX3" fmla="*/ 3135734 w 3135734"/>
              <a:gd name="connsiteY3" fmla="*/ 642144 h 3854450"/>
              <a:gd name="connsiteX4" fmla="*/ 2568575 w 3135734"/>
              <a:gd name="connsiteY4" fmla="*/ 1284817 h 3854450"/>
              <a:gd name="connsiteX5" fmla="*/ 2482877 w 3135734"/>
              <a:gd name="connsiteY5" fmla="*/ 1286405 h 3854450"/>
              <a:gd name="connsiteX6" fmla="*/ 2399559 w 3135734"/>
              <a:gd name="connsiteY6" fmla="*/ 1295140 h 3854450"/>
              <a:gd name="connsiteX7" fmla="*/ 2317034 w 3135734"/>
              <a:gd name="connsiteY7" fmla="*/ 1308639 h 3854450"/>
              <a:gd name="connsiteX8" fmla="*/ 2234510 w 3135734"/>
              <a:gd name="connsiteY8" fmla="*/ 1327697 h 3854450"/>
              <a:gd name="connsiteX9" fmla="*/ 2155953 w 3135734"/>
              <a:gd name="connsiteY9" fmla="*/ 1351519 h 3854450"/>
              <a:gd name="connsiteX10" fmla="*/ 2076602 w 3135734"/>
              <a:gd name="connsiteY10" fmla="*/ 1382488 h 3854450"/>
              <a:gd name="connsiteX11" fmla="*/ 2000426 w 3135734"/>
              <a:gd name="connsiteY11" fmla="*/ 1415840 h 3854450"/>
              <a:gd name="connsiteX12" fmla="*/ 1925836 w 3135734"/>
              <a:gd name="connsiteY12" fmla="*/ 1457132 h 3854450"/>
              <a:gd name="connsiteX13" fmla="*/ 1869497 w 3135734"/>
              <a:gd name="connsiteY13" fmla="*/ 1490483 h 3854450"/>
              <a:gd name="connsiteX14" fmla="*/ 1815539 w 3135734"/>
              <a:gd name="connsiteY14" fmla="*/ 1527010 h 3854450"/>
              <a:gd name="connsiteX15" fmla="*/ 1763961 w 3135734"/>
              <a:gd name="connsiteY15" fmla="*/ 1566714 h 3854450"/>
              <a:gd name="connsiteX16" fmla="*/ 1715558 w 3135734"/>
              <a:gd name="connsiteY16" fmla="*/ 1608006 h 3854450"/>
              <a:gd name="connsiteX17" fmla="*/ 1667947 w 3135734"/>
              <a:gd name="connsiteY17" fmla="*/ 1651680 h 3854450"/>
              <a:gd name="connsiteX18" fmla="*/ 1623511 w 3135734"/>
              <a:gd name="connsiteY18" fmla="*/ 1697737 h 3854450"/>
              <a:gd name="connsiteX19" fmla="*/ 1583042 w 3135734"/>
              <a:gd name="connsiteY19" fmla="*/ 1744587 h 3854450"/>
              <a:gd name="connsiteX20" fmla="*/ 1543367 w 3135734"/>
              <a:gd name="connsiteY20" fmla="*/ 1793820 h 3854450"/>
              <a:gd name="connsiteX21" fmla="*/ 1506866 w 3135734"/>
              <a:gd name="connsiteY21" fmla="*/ 1843847 h 3854450"/>
              <a:gd name="connsiteX22" fmla="*/ 1472745 w 3135734"/>
              <a:gd name="connsiteY22" fmla="*/ 1897050 h 3854450"/>
              <a:gd name="connsiteX23" fmla="*/ 1442592 w 3135734"/>
              <a:gd name="connsiteY23" fmla="*/ 1951047 h 3854450"/>
              <a:gd name="connsiteX24" fmla="*/ 1414026 w 3135734"/>
              <a:gd name="connsiteY24" fmla="*/ 2005839 h 3854450"/>
              <a:gd name="connsiteX25" fmla="*/ 1387840 w 3135734"/>
              <a:gd name="connsiteY25" fmla="*/ 2062218 h 3854450"/>
              <a:gd name="connsiteX26" fmla="*/ 1364828 w 3135734"/>
              <a:gd name="connsiteY26" fmla="*/ 2118598 h 3854450"/>
              <a:gd name="connsiteX27" fmla="*/ 1344991 w 3135734"/>
              <a:gd name="connsiteY27" fmla="*/ 2178153 h 3854450"/>
              <a:gd name="connsiteX28" fmla="*/ 1326740 w 3135734"/>
              <a:gd name="connsiteY28" fmla="*/ 2236121 h 3854450"/>
              <a:gd name="connsiteX29" fmla="*/ 1313251 w 3135734"/>
              <a:gd name="connsiteY29" fmla="*/ 2296471 h 3854450"/>
              <a:gd name="connsiteX30" fmla="*/ 1300555 w 3135734"/>
              <a:gd name="connsiteY30" fmla="*/ 2357615 h 3854450"/>
              <a:gd name="connsiteX31" fmla="*/ 1291826 w 3135734"/>
              <a:gd name="connsiteY31" fmla="*/ 2418759 h 3854450"/>
              <a:gd name="connsiteX32" fmla="*/ 1287065 w 3135734"/>
              <a:gd name="connsiteY32" fmla="*/ 2479903 h 3854450"/>
              <a:gd name="connsiteX33" fmla="*/ 1283891 w 3135734"/>
              <a:gd name="connsiteY33" fmla="*/ 2541841 h 3854450"/>
              <a:gd name="connsiteX34" fmla="*/ 1283891 w 3135734"/>
              <a:gd name="connsiteY34" fmla="*/ 2602985 h 3854450"/>
              <a:gd name="connsiteX35" fmla="*/ 1287065 w 3135734"/>
              <a:gd name="connsiteY35" fmla="*/ 2665717 h 3854450"/>
              <a:gd name="connsiteX36" fmla="*/ 1293413 w 3135734"/>
              <a:gd name="connsiteY36" fmla="*/ 2728449 h 3854450"/>
              <a:gd name="connsiteX37" fmla="*/ 1302142 w 3135734"/>
              <a:gd name="connsiteY37" fmla="*/ 2790387 h 3854450"/>
              <a:gd name="connsiteX38" fmla="*/ 1314838 w 3135734"/>
              <a:gd name="connsiteY38" fmla="*/ 2851531 h 3854450"/>
              <a:gd name="connsiteX39" fmla="*/ 1329914 w 3135734"/>
              <a:gd name="connsiteY39" fmla="*/ 2912675 h 3854450"/>
              <a:gd name="connsiteX40" fmla="*/ 1348165 w 3135734"/>
              <a:gd name="connsiteY40" fmla="*/ 2975407 h 3854450"/>
              <a:gd name="connsiteX41" fmla="*/ 1371176 w 3135734"/>
              <a:gd name="connsiteY41" fmla="*/ 3034169 h 3854450"/>
              <a:gd name="connsiteX42" fmla="*/ 1394982 w 3135734"/>
              <a:gd name="connsiteY42" fmla="*/ 3093724 h 3854450"/>
              <a:gd name="connsiteX43" fmla="*/ 1424341 w 3135734"/>
              <a:gd name="connsiteY43" fmla="*/ 3153280 h 3854450"/>
              <a:gd name="connsiteX44" fmla="*/ 1449423 w 3135734"/>
              <a:gd name="connsiteY44" fmla="*/ 3199087 h 3854450"/>
              <a:gd name="connsiteX45" fmla="*/ 617244 w 3135734"/>
              <a:gd name="connsiteY45" fmla="*/ 3004243 h 3854450"/>
              <a:gd name="connsiteX46" fmla="*/ 347786 w 3135734"/>
              <a:gd name="connsiteY46" fmla="*/ 3833825 h 3854450"/>
              <a:gd name="connsiteX47" fmla="*/ 342794 w 3135734"/>
              <a:gd name="connsiteY47" fmla="*/ 3854450 h 3854450"/>
              <a:gd name="connsiteX48" fmla="*/ 303119 w 3135734"/>
              <a:gd name="connsiteY48" fmla="*/ 3779807 h 3854450"/>
              <a:gd name="connsiteX49" fmla="*/ 263444 w 3135734"/>
              <a:gd name="connsiteY49" fmla="*/ 3705164 h 3854450"/>
              <a:gd name="connsiteX50" fmla="*/ 228530 w 3135734"/>
              <a:gd name="connsiteY50" fmla="*/ 3628932 h 3854450"/>
              <a:gd name="connsiteX51" fmla="*/ 194409 w 3135734"/>
              <a:gd name="connsiteY51" fmla="*/ 3551113 h 3854450"/>
              <a:gd name="connsiteX52" fmla="*/ 162669 w 3135734"/>
              <a:gd name="connsiteY52" fmla="*/ 3473293 h 3854450"/>
              <a:gd name="connsiteX53" fmla="*/ 135689 w 3135734"/>
              <a:gd name="connsiteY53" fmla="*/ 3393885 h 3854450"/>
              <a:gd name="connsiteX54" fmla="*/ 109504 w 3135734"/>
              <a:gd name="connsiteY54" fmla="*/ 3315272 h 3854450"/>
              <a:gd name="connsiteX55" fmla="*/ 86492 w 3135734"/>
              <a:gd name="connsiteY55" fmla="*/ 3234276 h 3854450"/>
              <a:gd name="connsiteX56" fmla="*/ 66655 w 3135734"/>
              <a:gd name="connsiteY56" fmla="*/ 3153280 h 3854450"/>
              <a:gd name="connsiteX57" fmla="*/ 48404 w 3135734"/>
              <a:gd name="connsiteY57" fmla="*/ 3070696 h 3854450"/>
              <a:gd name="connsiteX58" fmla="*/ 33327 w 3135734"/>
              <a:gd name="connsiteY58" fmla="*/ 2988906 h 3854450"/>
              <a:gd name="connsiteX59" fmla="*/ 21425 w 3135734"/>
              <a:gd name="connsiteY59" fmla="*/ 2904734 h 3854450"/>
              <a:gd name="connsiteX60" fmla="*/ 11903 w 3135734"/>
              <a:gd name="connsiteY60" fmla="*/ 2821356 h 3854450"/>
              <a:gd name="connsiteX61" fmla="*/ 3968 w 3135734"/>
              <a:gd name="connsiteY61" fmla="*/ 2737184 h 3854450"/>
              <a:gd name="connsiteX62" fmla="*/ 1587 w 3135734"/>
              <a:gd name="connsiteY62" fmla="*/ 2653806 h 3854450"/>
              <a:gd name="connsiteX63" fmla="*/ 0 w 3135734"/>
              <a:gd name="connsiteY63" fmla="*/ 2569633 h 3854450"/>
              <a:gd name="connsiteX64" fmla="*/ 0 w 3135734"/>
              <a:gd name="connsiteY64" fmla="*/ 2502137 h 3854450"/>
              <a:gd name="connsiteX65" fmla="*/ 2381 w 3135734"/>
              <a:gd name="connsiteY65" fmla="*/ 2437023 h 3854450"/>
              <a:gd name="connsiteX66" fmla="*/ 7142 w 3135734"/>
              <a:gd name="connsiteY66" fmla="*/ 2371114 h 3854450"/>
              <a:gd name="connsiteX67" fmla="*/ 11903 w 3135734"/>
              <a:gd name="connsiteY67" fmla="*/ 2306000 h 3854450"/>
              <a:gd name="connsiteX68" fmla="*/ 19838 w 3135734"/>
              <a:gd name="connsiteY68" fmla="*/ 2241680 h 3854450"/>
              <a:gd name="connsiteX69" fmla="*/ 28566 w 3135734"/>
              <a:gd name="connsiteY69" fmla="*/ 2178153 h 3854450"/>
              <a:gd name="connsiteX70" fmla="*/ 39675 w 3135734"/>
              <a:gd name="connsiteY70" fmla="*/ 2113833 h 3854450"/>
              <a:gd name="connsiteX71" fmla="*/ 51578 w 3135734"/>
              <a:gd name="connsiteY71" fmla="*/ 2051101 h 3854450"/>
              <a:gd name="connsiteX72" fmla="*/ 80144 w 3135734"/>
              <a:gd name="connsiteY72" fmla="*/ 1926431 h 3854450"/>
              <a:gd name="connsiteX73" fmla="*/ 114265 w 3135734"/>
              <a:gd name="connsiteY73" fmla="*/ 1804143 h 3854450"/>
              <a:gd name="connsiteX74" fmla="*/ 154734 w 3135734"/>
              <a:gd name="connsiteY74" fmla="*/ 1685826 h 3854450"/>
              <a:gd name="connsiteX75" fmla="*/ 200757 w 3135734"/>
              <a:gd name="connsiteY75" fmla="*/ 1568302 h 3854450"/>
              <a:gd name="connsiteX76" fmla="*/ 252335 w 3135734"/>
              <a:gd name="connsiteY76" fmla="*/ 1455543 h 3854450"/>
              <a:gd name="connsiteX77" fmla="*/ 308674 w 3135734"/>
              <a:gd name="connsiteY77" fmla="*/ 1344373 h 3854450"/>
              <a:gd name="connsiteX78" fmla="*/ 371360 w 3135734"/>
              <a:gd name="connsiteY78" fmla="*/ 1235584 h 3854450"/>
              <a:gd name="connsiteX79" fmla="*/ 438808 w 3135734"/>
              <a:gd name="connsiteY79" fmla="*/ 1132354 h 3854450"/>
              <a:gd name="connsiteX80" fmla="*/ 510224 w 3135734"/>
              <a:gd name="connsiteY80" fmla="*/ 1031506 h 3854450"/>
              <a:gd name="connsiteX81" fmla="*/ 586400 w 3135734"/>
              <a:gd name="connsiteY81" fmla="*/ 933835 h 3854450"/>
              <a:gd name="connsiteX82" fmla="*/ 667338 w 3135734"/>
              <a:gd name="connsiteY82" fmla="*/ 840928 h 3854450"/>
              <a:gd name="connsiteX83" fmla="*/ 750656 w 3135734"/>
              <a:gd name="connsiteY83" fmla="*/ 751197 h 3854450"/>
              <a:gd name="connsiteX84" fmla="*/ 841115 w 3135734"/>
              <a:gd name="connsiteY84" fmla="*/ 667025 h 3854450"/>
              <a:gd name="connsiteX85" fmla="*/ 933955 w 3135734"/>
              <a:gd name="connsiteY85" fmla="*/ 586823 h 3854450"/>
              <a:gd name="connsiteX86" fmla="*/ 1031556 w 3135734"/>
              <a:gd name="connsiteY86" fmla="*/ 510592 h 3854450"/>
              <a:gd name="connsiteX87" fmla="*/ 1131538 w 3135734"/>
              <a:gd name="connsiteY87" fmla="*/ 438331 h 3854450"/>
              <a:gd name="connsiteX88" fmla="*/ 1235487 w 3135734"/>
              <a:gd name="connsiteY88" fmla="*/ 371628 h 3854450"/>
              <a:gd name="connsiteX89" fmla="*/ 1343404 w 3135734"/>
              <a:gd name="connsiteY89" fmla="*/ 308896 h 3854450"/>
              <a:gd name="connsiteX90" fmla="*/ 1454494 w 3135734"/>
              <a:gd name="connsiteY90" fmla="*/ 252517 h 3854450"/>
              <a:gd name="connsiteX91" fmla="*/ 1567172 w 3135734"/>
              <a:gd name="connsiteY91" fmla="*/ 200902 h 3854450"/>
              <a:gd name="connsiteX92" fmla="*/ 1684611 w 3135734"/>
              <a:gd name="connsiteY92" fmla="*/ 154845 h 3854450"/>
              <a:gd name="connsiteX93" fmla="*/ 1803637 w 3135734"/>
              <a:gd name="connsiteY93" fmla="*/ 114347 h 3854450"/>
              <a:gd name="connsiteX94" fmla="*/ 1925836 w 3135734"/>
              <a:gd name="connsiteY94" fmla="*/ 80202 h 3854450"/>
              <a:gd name="connsiteX95" fmla="*/ 2050417 w 3135734"/>
              <a:gd name="connsiteY95" fmla="*/ 51615 h 3854450"/>
              <a:gd name="connsiteX96" fmla="*/ 2113103 w 3135734"/>
              <a:gd name="connsiteY96" fmla="*/ 39704 h 3854450"/>
              <a:gd name="connsiteX97" fmla="*/ 2176584 w 3135734"/>
              <a:gd name="connsiteY97" fmla="*/ 28587 h 3854450"/>
              <a:gd name="connsiteX98" fmla="*/ 2240858 w 3135734"/>
              <a:gd name="connsiteY98" fmla="*/ 19852 h 3854450"/>
              <a:gd name="connsiteX99" fmla="*/ 2305132 w 3135734"/>
              <a:gd name="connsiteY99" fmla="*/ 11911 h 3854450"/>
              <a:gd name="connsiteX100" fmla="*/ 2370199 w 3135734"/>
              <a:gd name="connsiteY100" fmla="*/ 7147 h 3854450"/>
              <a:gd name="connsiteX101" fmla="*/ 2436060 w 3135734"/>
              <a:gd name="connsiteY101" fmla="*/ 2382 h 3854450"/>
              <a:gd name="connsiteX102" fmla="*/ 2501127 w 3135734"/>
              <a:gd name="connsiteY102" fmla="*/ 0 h 385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3135734" h="3854450">
                <a:moveTo>
                  <a:pt x="2501127" y="0"/>
                </a:moveTo>
                <a:lnTo>
                  <a:pt x="2545425" y="0"/>
                </a:lnTo>
                <a:lnTo>
                  <a:pt x="2568575" y="0"/>
                </a:lnTo>
                <a:lnTo>
                  <a:pt x="3135734" y="642144"/>
                </a:lnTo>
                <a:lnTo>
                  <a:pt x="2568575" y="1284817"/>
                </a:lnTo>
                <a:lnTo>
                  <a:pt x="2482877" y="1286405"/>
                </a:lnTo>
                <a:lnTo>
                  <a:pt x="2399559" y="1295140"/>
                </a:lnTo>
                <a:lnTo>
                  <a:pt x="2317034" y="1308639"/>
                </a:lnTo>
                <a:lnTo>
                  <a:pt x="2234510" y="1327697"/>
                </a:lnTo>
                <a:lnTo>
                  <a:pt x="2155953" y="1351519"/>
                </a:lnTo>
                <a:lnTo>
                  <a:pt x="2076602" y="1382488"/>
                </a:lnTo>
                <a:lnTo>
                  <a:pt x="2000426" y="1415840"/>
                </a:lnTo>
                <a:lnTo>
                  <a:pt x="1925836" y="1457132"/>
                </a:lnTo>
                <a:lnTo>
                  <a:pt x="1869497" y="1490483"/>
                </a:lnTo>
                <a:lnTo>
                  <a:pt x="1815539" y="1527010"/>
                </a:lnTo>
                <a:lnTo>
                  <a:pt x="1763961" y="1566714"/>
                </a:lnTo>
                <a:lnTo>
                  <a:pt x="1715558" y="1608006"/>
                </a:lnTo>
                <a:lnTo>
                  <a:pt x="1667947" y="1651680"/>
                </a:lnTo>
                <a:lnTo>
                  <a:pt x="1623511" y="1697737"/>
                </a:lnTo>
                <a:lnTo>
                  <a:pt x="1583042" y="1744587"/>
                </a:lnTo>
                <a:lnTo>
                  <a:pt x="1543367" y="1793820"/>
                </a:lnTo>
                <a:lnTo>
                  <a:pt x="1506866" y="1843847"/>
                </a:lnTo>
                <a:lnTo>
                  <a:pt x="1472745" y="1897050"/>
                </a:lnTo>
                <a:lnTo>
                  <a:pt x="1442592" y="1951047"/>
                </a:lnTo>
                <a:lnTo>
                  <a:pt x="1414026" y="2005839"/>
                </a:lnTo>
                <a:lnTo>
                  <a:pt x="1387840" y="2062218"/>
                </a:lnTo>
                <a:lnTo>
                  <a:pt x="1364828" y="2118598"/>
                </a:lnTo>
                <a:lnTo>
                  <a:pt x="1344991" y="2178153"/>
                </a:lnTo>
                <a:lnTo>
                  <a:pt x="1326740" y="2236121"/>
                </a:lnTo>
                <a:lnTo>
                  <a:pt x="1313251" y="2296471"/>
                </a:lnTo>
                <a:lnTo>
                  <a:pt x="1300555" y="2357615"/>
                </a:lnTo>
                <a:lnTo>
                  <a:pt x="1291826" y="2418759"/>
                </a:lnTo>
                <a:lnTo>
                  <a:pt x="1287065" y="2479903"/>
                </a:lnTo>
                <a:lnTo>
                  <a:pt x="1283891" y="2541841"/>
                </a:lnTo>
                <a:lnTo>
                  <a:pt x="1283891" y="2602985"/>
                </a:lnTo>
                <a:lnTo>
                  <a:pt x="1287065" y="2665717"/>
                </a:lnTo>
                <a:lnTo>
                  <a:pt x="1293413" y="2728449"/>
                </a:lnTo>
                <a:lnTo>
                  <a:pt x="1302142" y="2790387"/>
                </a:lnTo>
                <a:lnTo>
                  <a:pt x="1314838" y="2851531"/>
                </a:lnTo>
                <a:lnTo>
                  <a:pt x="1329914" y="2912675"/>
                </a:lnTo>
                <a:lnTo>
                  <a:pt x="1348165" y="2975407"/>
                </a:lnTo>
                <a:lnTo>
                  <a:pt x="1371176" y="3034169"/>
                </a:lnTo>
                <a:lnTo>
                  <a:pt x="1394982" y="3093724"/>
                </a:lnTo>
                <a:lnTo>
                  <a:pt x="1424341" y="3153280"/>
                </a:lnTo>
                <a:lnTo>
                  <a:pt x="1449423" y="3199087"/>
                </a:lnTo>
                <a:lnTo>
                  <a:pt x="617244" y="3004243"/>
                </a:lnTo>
                <a:lnTo>
                  <a:pt x="347786" y="3833825"/>
                </a:lnTo>
                <a:lnTo>
                  <a:pt x="342794" y="3854450"/>
                </a:lnTo>
                <a:lnTo>
                  <a:pt x="303119" y="3779807"/>
                </a:lnTo>
                <a:lnTo>
                  <a:pt x="263444" y="3705164"/>
                </a:lnTo>
                <a:lnTo>
                  <a:pt x="228530" y="3628932"/>
                </a:lnTo>
                <a:lnTo>
                  <a:pt x="194409" y="3551113"/>
                </a:lnTo>
                <a:lnTo>
                  <a:pt x="162669" y="3473293"/>
                </a:lnTo>
                <a:lnTo>
                  <a:pt x="135689" y="3393885"/>
                </a:lnTo>
                <a:lnTo>
                  <a:pt x="109504" y="3315272"/>
                </a:lnTo>
                <a:lnTo>
                  <a:pt x="86492" y="3234276"/>
                </a:lnTo>
                <a:lnTo>
                  <a:pt x="66655" y="3153280"/>
                </a:lnTo>
                <a:lnTo>
                  <a:pt x="48404" y="3070696"/>
                </a:lnTo>
                <a:lnTo>
                  <a:pt x="33327" y="2988906"/>
                </a:lnTo>
                <a:lnTo>
                  <a:pt x="21425" y="2904734"/>
                </a:lnTo>
                <a:lnTo>
                  <a:pt x="11903" y="2821356"/>
                </a:lnTo>
                <a:lnTo>
                  <a:pt x="3968" y="2737184"/>
                </a:lnTo>
                <a:cubicBezTo>
                  <a:pt x="3174" y="2709391"/>
                  <a:pt x="2381" y="2681599"/>
                  <a:pt x="1587" y="2653806"/>
                </a:cubicBezTo>
                <a:lnTo>
                  <a:pt x="0" y="2569633"/>
                </a:lnTo>
                <a:lnTo>
                  <a:pt x="0" y="2502137"/>
                </a:lnTo>
                <a:cubicBezTo>
                  <a:pt x="794" y="2480432"/>
                  <a:pt x="1587" y="2458728"/>
                  <a:pt x="2381" y="2437023"/>
                </a:cubicBezTo>
                <a:lnTo>
                  <a:pt x="7142" y="2371114"/>
                </a:lnTo>
                <a:lnTo>
                  <a:pt x="11903" y="2306000"/>
                </a:lnTo>
                <a:lnTo>
                  <a:pt x="19838" y="2241680"/>
                </a:lnTo>
                <a:lnTo>
                  <a:pt x="28566" y="2178153"/>
                </a:lnTo>
                <a:lnTo>
                  <a:pt x="39675" y="2113833"/>
                </a:lnTo>
                <a:lnTo>
                  <a:pt x="51578" y="2051101"/>
                </a:lnTo>
                <a:lnTo>
                  <a:pt x="80144" y="1926431"/>
                </a:lnTo>
                <a:lnTo>
                  <a:pt x="114265" y="1804143"/>
                </a:lnTo>
                <a:lnTo>
                  <a:pt x="154734" y="1685826"/>
                </a:lnTo>
                <a:lnTo>
                  <a:pt x="200757" y="1568302"/>
                </a:lnTo>
                <a:lnTo>
                  <a:pt x="252335" y="1455543"/>
                </a:lnTo>
                <a:lnTo>
                  <a:pt x="308674" y="1344373"/>
                </a:lnTo>
                <a:lnTo>
                  <a:pt x="371360" y="1235584"/>
                </a:lnTo>
                <a:lnTo>
                  <a:pt x="438808" y="1132354"/>
                </a:lnTo>
                <a:lnTo>
                  <a:pt x="510224" y="1031506"/>
                </a:lnTo>
                <a:lnTo>
                  <a:pt x="586400" y="933835"/>
                </a:lnTo>
                <a:lnTo>
                  <a:pt x="667338" y="840928"/>
                </a:lnTo>
                <a:lnTo>
                  <a:pt x="750656" y="751197"/>
                </a:lnTo>
                <a:lnTo>
                  <a:pt x="841115" y="667025"/>
                </a:lnTo>
                <a:lnTo>
                  <a:pt x="933955" y="586823"/>
                </a:lnTo>
                <a:lnTo>
                  <a:pt x="1031556" y="510592"/>
                </a:lnTo>
                <a:lnTo>
                  <a:pt x="1131538" y="438331"/>
                </a:lnTo>
                <a:lnTo>
                  <a:pt x="1235487" y="371628"/>
                </a:lnTo>
                <a:lnTo>
                  <a:pt x="1343404" y="308896"/>
                </a:lnTo>
                <a:lnTo>
                  <a:pt x="1454494" y="252517"/>
                </a:lnTo>
                <a:lnTo>
                  <a:pt x="1567172" y="200902"/>
                </a:lnTo>
                <a:lnTo>
                  <a:pt x="1684611" y="154845"/>
                </a:lnTo>
                <a:lnTo>
                  <a:pt x="1803637" y="114347"/>
                </a:lnTo>
                <a:lnTo>
                  <a:pt x="1925836" y="80202"/>
                </a:lnTo>
                <a:lnTo>
                  <a:pt x="2050417" y="51615"/>
                </a:lnTo>
                <a:lnTo>
                  <a:pt x="2113103" y="39704"/>
                </a:lnTo>
                <a:lnTo>
                  <a:pt x="2176584" y="28587"/>
                </a:lnTo>
                <a:lnTo>
                  <a:pt x="2240858" y="19852"/>
                </a:lnTo>
                <a:lnTo>
                  <a:pt x="2305132" y="11911"/>
                </a:lnTo>
                <a:lnTo>
                  <a:pt x="2370199" y="7147"/>
                </a:lnTo>
                <a:lnTo>
                  <a:pt x="2436060" y="2382"/>
                </a:lnTo>
                <a:lnTo>
                  <a:pt x="2501127" y="0"/>
                </a:lnTo>
                <a:close/>
              </a:path>
            </a:pathLst>
          </a:custGeom>
          <a:solidFill>
            <a:srgbClr val="546F7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1A40842-D643-4CD8-A630-D28ED035B5BC}"/>
              </a:ext>
            </a:extLst>
          </p:cNvPr>
          <p:cNvSpPr txBox="1"/>
          <p:nvPr/>
        </p:nvSpPr>
        <p:spPr>
          <a:xfrm>
            <a:off x="3535026" y="3654397"/>
            <a:ext cx="180548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WHY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CACBACC-B107-465B-8177-A7A33FCA20D2}"/>
              </a:ext>
            </a:extLst>
          </p:cNvPr>
          <p:cNvSpPr txBox="1"/>
          <p:nvPr/>
        </p:nvSpPr>
        <p:spPr>
          <a:xfrm>
            <a:off x="2532301" y="3614320"/>
            <a:ext cx="105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D863EA6-DA23-460C-BE1B-A53C9E590A88}"/>
              </a:ext>
            </a:extLst>
          </p:cNvPr>
          <p:cNvSpPr txBox="1"/>
          <p:nvPr/>
        </p:nvSpPr>
        <p:spPr>
          <a:xfrm>
            <a:off x="5402594" y="3916296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자소서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482C992-4B36-4509-A9DC-4F2AD7333037}"/>
              </a:ext>
            </a:extLst>
          </p:cNvPr>
          <p:cNvSpPr txBox="1"/>
          <p:nvPr/>
        </p:nvSpPr>
        <p:spPr>
          <a:xfrm>
            <a:off x="4079165" y="521114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무료화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6956FAC-6C16-4595-A60D-09845622BDA6}"/>
              </a:ext>
            </a:extLst>
          </p:cNvPr>
          <p:cNvSpPr txBox="1"/>
          <p:nvPr/>
        </p:nvSpPr>
        <p:spPr>
          <a:xfrm>
            <a:off x="7819790" y="2229458"/>
            <a:ext cx="1797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WHAT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DB46C198-5A2C-4F7E-88E0-47CD66B3B484}"/>
              </a:ext>
            </a:extLst>
          </p:cNvPr>
          <p:cNvGrpSpPr/>
          <p:nvPr/>
        </p:nvGrpSpPr>
        <p:grpSpPr>
          <a:xfrm>
            <a:off x="7867183" y="3025987"/>
            <a:ext cx="1483098" cy="695468"/>
            <a:chOff x="7421135" y="2817414"/>
            <a:chExt cx="1817624" cy="852339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EFB8E45-D001-4A42-9989-212235E88110}"/>
                </a:ext>
              </a:extLst>
            </p:cNvPr>
            <p:cNvSpPr txBox="1"/>
            <p:nvPr/>
          </p:nvSpPr>
          <p:spPr>
            <a:xfrm>
              <a:off x="7421145" y="2817414"/>
              <a:ext cx="1405064" cy="490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rgbClr val="546F7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E50C712F-8ADE-4A99-AEF5-D4A81200AA63}"/>
                </a:ext>
              </a:extLst>
            </p:cNvPr>
            <p:cNvSpPr txBox="1"/>
            <p:nvPr/>
          </p:nvSpPr>
          <p:spPr>
            <a:xfrm>
              <a:off x="7421135" y="3217114"/>
              <a:ext cx="1817624" cy="452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첨삭커뮤니티</a:t>
              </a: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929E58CC-9D72-4434-BD31-B4C6D457E171}"/>
              </a:ext>
            </a:extLst>
          </p:cNvPr>
          <p:cNvGrpSpPr/>
          <p:nvPr/>
        </p:nvGrpSpPr>
        <p:grpSpPr>
          <a:xfrm>
            <a:off x="7867173" y="3980614"/>
            <a:ext cx="2834430" cy="715445"/>
            <a:chOff x="7421145" y="3883038"/>
            <a:chExt cx="3473771" cy="876822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F847FD3-132F-465A-B97D-E30E4DED2B98}"/>
                </a:ext>
              </a:extLst>
            </p:cNvPr>
            <p:cNvSpPr txBox="1"/>
            <p:nvPr/>
          </p:nvSpPr>
          <p:spPr>
            <a:xfrm>
              <a:off x="7421145" y="3883038"/>
              <a:ext cx="1110379" cy="490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rgbClr val="5EC6D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관심사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F15E93A-464C-475F-A095-E7DA1C5B6B09}"/>
                </a:ext>
              </a:extLst>
            </p:cNvPr>
            <p:cNvSpPr txBox="1"/>
            <p:nvPr/>
          </p:nvSpPr>
          <p:spPr>
            <a:xfrm>
              <a:off x="7421145" y="4307221"/>
              <a:ext cx="3473771" cy="452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맞춤법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단어분석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감성분석</a:t>
              </a: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5B25DC16-F65B-4EF7-A9E3-7699B111F872}"/>
              </a:ext>
            </a:extLst>
          </p:cNvPr>
          <p:cNvGrpSpPr/>
          <p:nvPr/>
        </p:nvGrpSpPr>
        <p:grpSpPr>
          <a:xfrm>
            <a:off x="7867183" y="4985504"/>
            <a:ext cx="1763624" cy="699646"/>
            <a:chOff x="7421145" y="4948663"/>
            <a:chExt cx="2161428" cy="857459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2D703F8-322E-440D-9441-A48B7FBE25AF}"/>
                </a:ext>
              </a:extLst>
            </p:cNvPr>
            <p:cNvSpPr txBox="1"/>
            <p:nvPr/>
          </p:nvSpPr>
          <p:spPr>
            <a:xfrm>
              <a:off x="7421145" y="4948663"/>
              <a:ext cx="1110378" cy="490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rgbClr val="F26D6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무료화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6496AD7-5AC6-4C10-A216-FBF9E0C71CC4}"/>
                </a:ext>
              </a:extLst>
            </p:cNvPr>
            <p:cNvSpPr txBox="1"/>
            <p:nvPr/>
          </p:nvSpPr>
          <p:spPr>
            <a:xfrm>
              <a:off x="7421145" y="5353483"/>
              <a:ext cx="2161428" cy="452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과금요소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최소화</a:t>
              </a:r>
            </a:p>
          </p:txBody>
        </p:sp>
      </p:grp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D697A6B6-CBB9-45E8-AB12-E4F5DF777E2C}"/>
              </a:ext>
            </a:extLst>
          </p:cNvPr>
          <p:cNvCxnSpPr>
            <a:cxnSpLocks/>
          </p:cNvCxnSpPr>
          <p:nvPr/>
        </p:nvCxnSpPr>
        <p:spPr>
          <a:xfrm>
            <a:off x="7874791" y="2697645"/>
            <a:ext cx="2566499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208D95C6-7CB4-4FA2-B493-3356036E8837}"/>
              </a:ext>
            </a:extLst>
          </p:cNvPr>
          <p:cNvCxnSpPr>
            <a:cxnSpLocks/>
          </p:cNvCxnSpPr>
          <p:nvPr/>
        </p:nvCxnSpPr>
        <p:spPr>
          <a:xfrm>
            <a:off x="7874791" y="5797180"/>
            <a:ext cx="2566499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2CB8770C-EECE-4E1A-944B-071FBFC1FC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7896" y="3098140"/>
            <a:ext cx="673173" cy="6417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CFEB53B-949D-40D9-9477-FDDB771624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60866" y="2990574"/>
            <a:ext cx="679921" cy="61944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32F7F63-7914-4C7B-8C16-C07BAF9E06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68425" y="5047581"/>
            <a:ext cx="549442" cy="65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9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744413" y="1380784"/>
            <a:ext cx="9809698" cy="4655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A7FEAC-2AB8-4D59-8CA6-73B43E0A8FD6}"/>
              </a:ext>
            </a:extLst>
          </p:cNvPr>
          <p:cNvSpPr txBox="1"/>
          <p:nvPr/>
        </p:nvSpPr>
        <p:spPr>
          <a:xfrm>
            <a:off x="1859569" y="457200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수행계획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1A5F1F3-BEE8-4724-A7BE-BD390ED370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7F97416-0205-443B-8C26-A79DC15A02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D8E6A-1666-44A2-AC86-A8DD80413819}"/>
              </a:ext>
            </a:extLst>
          </p:cNvPr>
          <p:cNvGrpSpPr/>
          <p:nvPr/>
        </p:nvGrpSpPr>
        <p:grpSpPr>
          <a:xfrm>
            <a:off x="4563803" y="1365170"/>
            <a:ext cx="4237160" cy="4127605"/>
            <a:chOff x="3706968" y="1499220"/>
            <a:chExt cx="4673468" cy="4573011"/>
          </a:xfrm>
        </p:grpSpPr>
        <p:sp>
          <p:nvSpPr>
            <p:cNvPr id="71" name="평행 사변형 70">
              <a:extLst>
                <a:ext uri="{FF2B5EF4-FFF2-40B4-BE49-F238E27FC236}">
                  <a16:creationId xmlns:a16="http://schemas.microsoft.com/office/drawing/2014/main" id="{997D1F10-E555-4413-91EA-613FA99CC99A}"/>
                </a:ext>
              </a:extLst>
            </p:cNvPr>
            <p:cNvSpPr/>
            <p:nvPr/>
          </p:nvSpPr>
          <p:spPr>
            <a:xfrm rot="14389806">
              <a:off x="4545661" y="3484023"/>
              <a:ext cx="2526956" cy="2649459"/>
            </a:xfrm>
            <a:prstGeom prst="parallelogram">
              <a:avLst>
                <a:gd name="adj" fmla="val 60937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평행 사변형 71">
              <a:extLst>
                <a:ext uri="{FF2B5EF4-FFF2-40B4-BE49-F238E27FC236}">
                  <a16:creationId xmlns:a16="http://schemas.microsoft.com/office/drawing/2014/main" id="{ACB0B9D7-C3D7-432F-A3CE-0A495206E4EA}"/>
                </a:ext>
              </a:extLst>
            </p:cNvPr>
            <p:cNvSpPr/>
            <p:nvPr/>
          </p:nvSpPr>
          <p:spPr>
            <a:xfrm rot="10809402">
              <a:off x="5524814" y="3205534"/>
              <a:ext cx="2526956" cy="2649459"/>
            </a:xfrm>
            <a:prstGeom prst="parallelogram">
              <a:avLst>
                <a:gd name="adj" fmla="val 6093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평행 사변형 72">
              <a:extLst>
                <a:ext uri="{FF2B5EF4-FFF2-40B4-BE49-F238E27FC236}">
                  <a16:creationId xmlns:a16="http://schemas.microsoft.com/office/drawing/2014/main" id="{4AB10DA3-BFE3-485D-8EAE-FC7962E501FB}"/>
                </a:ext>
              </a:extLst>
            </p:cNvPr>
            <p:cNvSpPr/>
            <p:nvPr/>
          </p:nvSpPr>
          <p:spPr>
            <a:xfrm rot="7183501">
              <a:off x="5792229" y="2171648"/>
              <a:ext cx="2526956" cy="2649459"/>
            </a:xfrm>
            <a:prstGeom prst="parallelogram">
              <a:avLst>
                <a:gd name="adj" fmla="val 6093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평행 사변형 73">
              <a:extLst>
                <a:ext uri="{FF2B5EF4-FFF2-40B4-BE49-F238E27FC236}">
                  <a16:creationId xmlns:a16="http://schemas.microsoft.com/office/drawing/2014/main" id="{058F3F51-6933-4989-B75E-22372F77F18A}"/>
                </a:ext>
              </a:extLst>
            </p:cNvPr>
            <p:cNvSpPr/>
            <p:nvPr/>
          </p:nvSpPr>
          <p:spPr>
            <a:xfrm rot="3625901">
              <a:off x="5015621" y="1437968"/>
              <a:ext cx="2526956" cy="2649459"/>
            </a:xfrm>
            <a:prstGeom prst="parallelogram">
              <a:avLst>
                <a:gd name="adj" fmla="val 60937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평행 사변형 74">
              <a:extLst>
                <a:ext uri="{FF2B5EF4-FFF2-40B4-BE49-F238E27FC236}">
                  <a16:creationId xmlns:a16="http://schemas.microsoft.com/office/drawing/2014/main" id="{45716496-C38B-4C7B-9414-F924F960A605}"/>
                </a:ext>
              </a:extLst>
            </p:cNvPr>
            <p:cNvSpPr/>
            <p:nvPr/>
          </p:nvSpPr>
          <p:spPr>
            <a:xfrm>
              <a:off x="4003590" y="1742303"/>
              <a:ext cx="2526956" cy="2649459"/>
            </a:xfrm>
            <a:prstGeom prst="parallelogram">
              <a:avLst>
                <a:gd name="adj" fmla="val 6093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평행 사변형 75">
              <a:extLst>
                <a:ext uri="{FF2B5EF4-FFF2-40B4-BE49-F238E27FC236}">
                  <a16:creationId xmlns:a16="http://schemas.microsoft.com/office/drawing/2014/main" id="{BA40052A-3B65-4401-99D7-A6501FA6E6B0}"/>
                </a:ext>
              </a:extLst>
            </p:cNvPr>
            <p:cNvSpPr/>
            <p:nvPr/>
          </p:nvSpPr>
          <p:spPr>
            <a:xfrm rot="18015707">
              <a:off x="3768220" y="2768915"/>
              <a:ext cx="2526956" cy="2649460"/>
            </a:xfrm>
            <a:prstGeom prst="parallelogram">
              <a:avLst>
                <a:gd name="adj" fmla="val 60937"/>
              </a:avLst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평행 사변형 12">
              <a:extLst>
                <a:ext uri="{FF2B5EF4-FFF2-40B4-BE49-F238E27FC236}">
                  <a16:creationId xmlns:a16="http://schemas.microsoft.com/office/drawing/2014/main" id="{11842D6C-0077-4C5A-9BD8-E1ACEB816A10}"/>
                </a:ext>
              </a:extLst>
            </p:cNvPr>
            <p:cNvSpPr/>
            <p:nvPr/>
          </p:nvSpPr>
          <p:spPr>
            <a:xfrm rot="14389806">
              <a:off x="4497421" y="3559162"/>
              <a:ext cx="1682634" cy="2052061"/>
            </a:xfrm>
            <a:custGeom>
              <a:avLst/>
              <a:gdLst>
                <a:gd name="connsiteX0" fmla="*/ 0 w 2526956"/>
                <a:gd name="connsiteY0" fmla="*/ 2649459 h 2649459"/>
                <a:gd name="connsiteX1" fmla="*/ 1539851 w 2526956"/>
                <a:gd name="connsiteY1" fmla="*/ 0 h 2649459"/>
                <a:gd name="connsiteX2" fmla="*/ 2526956 w 2526956"/>
                <a:gd name="connsiteY2" fmla="*/ 0 h 2649459"/>
                <a:gd name="connsiteX3" fmla="*/ 987105 w 2526956"/>
                <a:gd name="connsiteY3" fmla="*/ 2649459 h 2649459"/>
                <a:gd name="connsiteX4" fmla="*/ 0 w 2526956"/>
                <a:gd name="connsiteY4" fmla="*/ 2649459 h 2649459"/>
                <a:gd name="connsiteX0" fmla="*/ 0 w 2526956"/>
                <a:gd name="connsiteY0" fmla="*/ 2649459 h 2649459"/>
                <a:gd name="connsiteX1" fmla="*/ 1539851 w 2526956"/>
                <a:gd name="connsiteY1" fmla="*/ 0 h 2649459"/>
                <a:gd name="connsiteX2" fmla="*/ 2526956 w 2526956"/>
                <a:gd name="connsiteY2" fmla="*/ 0 h 2649459"/>
                <a:gd name="connsiteX3" fmla="*/ 1362446 w 2526956"/>
                <a:gd name="connsiteY3" fmla="*/ 2052954 h 2649459"/>
                <a:gd name="connsiteX4" fmla="*/ 0 w 2526956"/>
                <a:gd name="connsiteY4" fmla="*/ 2649459 h 2649459"/>
                <a:gd name="connsiteX0" fmla="*/ 0 w 1656547"/>
                <a:gd name="connsiteY0" fmla="*/ 1225898 h 2052954"/>
                <a:gd name="connsiteX1" fmla="*/ 669442 w 1656547"/>
                <a:gd name="connsiteY1" fmla="*/ 0 h 2052954"/>
                <a:gd name="connsiteX2" fmla="*/ 1656547 w 1656547"/>
                <a:gd name="connsiteY2" fmla="*/ 0 h 2052954"/>
                <a:gd name="connsiteX3" fmla="*/ 492037 w 1656547"/>
                <a:gd name="connsiteY3" fmla="*/ 2052954 h 2052954"/>
                <a:gd name="connsiteX4" fmla="*/ 0 w 1656547"/>
                <a:gd name="connsiteY4" fmla="*/ 1225898 h 2052954"/>
                <a:gd name="connsiteX0" fmla="*/ 0 w 1673440"/>
                <a:gd name="connsiteY0" fmla="*/ 1230370 h 2052954"/>
                <a:gd name="connsiteX1" fmla="*/ 686335 w 1673440"/>
                <a:gd name="connsiteY1" fmla="*/ 0 h 2052954"/>
                <a:gd name="connsiteX2" fmla="*/ 1673440 w 1673440"/>
                <a:gd name="connsiteY2" fmla="*/ 0 h 2052954"/>
                <a:gd name="connsiteX3" fmla="*/ 508930 w 1673440"/>
                <a:gd name="connsiteY3" fmla="*/ 2052954 h 2052954"/>
                <a:gd name="connsiteX4" fmla="*/ 0 w 1673440"/>
                <a:gd name="connsiteY4" fmla="*/ 1230370 h 2052954"/>
                <a:gd name="connsiteX0" fmla="*/ 0 w 1674846"/>
                <a:gd name="connsiteY0" fmla="*/ 1207517 h 2052954"/>
                <a:gd name="connsiteX1" fmla="*/ 687741 w 1674846"/>
                <a:gd name="connsiteY1" fmla="*/ 0 h 2052954"/>
                <a:gd name="connsiteX2" fmla="*/ 1674846 w 1674846"/>
                <a:gd name="connsiteY2" fmla="*/ 0 h 2052954"/>
                <a:gd name="connsiteX3" fmla="*/ 510336 w 1674846"/>
                <a:gd name="connsiteY3" fmla="*/ 2052954 h 2052954"/>
                <a:gd name="connsiteX4" fmla="*/ 0 w 1674846"/>
                <a:gd name="connsiteY4" fmla="*/ 1207517 h 2052954"/>
                <a:gd name="connsiteX0" fmla="*/ 0 w 1674846"/>
                <a:gd name="connsiteY0" fmla="*/ 1207517 h 2052061"/>
                <a:gd name="connsiteX1" fmla="*/ 687741 w 1674846"/>
                <a:gd name="connsiteY1" fmla="*/ 0 h 2052061"/>
                <a:gd name="connsiteX2" fmla="*/ 1674846 w 1674846"/>
                <a:gd name="connsiteY2" fmla="*/ 0 h 2052061"/>
                <a:gd name="connsiteX3" fmla="*/ 496165 w 1674846"/>
                <a:gd name="connsiteY3" fmla="*/ 2052061 h 2052061"/>
                <a:gd name="connsiteX4" fmla="*/ 0 w 1674846"/>
                <a:gd name="connsiteY4" fmla="*/ 1207517 h 2052061"/>
                <a:gd name="connsiteX0" fmla="*/ 0 w 1682634"/>
                <a:gd name="connsiteY0" fmla="*/ 1195644 h 2052061"/>
                <a:gd name="connsiteX1" fmla="*/ 695529 w 1682634"/>
                <a:gd name="connsiteY1" fmla="*/ 0 h 2052061"/>
                <a:gd name="connsiteX2" fmla="*/ 1682634 w 1682634"/>
                <a:gd name="connsiteY2" fmla="*/ 0 h 2052061"/>
                <a:gd name="connsiteX3" fmla="*/ 503953 w 1682634"/>
                <a:gd name="connsiteY3" fmla="*/ 2052061 h 2052061"/>
                <a:gd name="connsiteX4" fmla="*/ 0 w 1682634"/>
                <a:gd name="connsiteY4" fmla="*/ 1195644 h 205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634" h="2052061">
                  <a:moveTo>
                    <a:pt x="0" y="1195644"/>
                  </a:moveTo>
                  <a:lnTo>
                    <a:pt x="695529" y="0"/>
                  </a:lnTo>
                  <a:lnTo>
                    <a:pt x="1682634" y="0"/>
                  </a:lnTo>
                  <a:lnTo>
                    <a:pt x="503953" y="2052061"/>
                  </a:lnTo>
                  <a:lnTo>
                    <a:pt x="0" y="1195644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5" name="TextBox 15">
            <a:extLst>
              <a:ext uri="{FF2B5EF4-FFF2-40B4-BE49-F238E27FC236}">
                <a16:creationId xmlns:a16="http://schemas.microsoft.com/office/drawing/2014/main" id="{AB19D9AC-CFEC-4C44-8891-79311C706307}"/>
              </a:ext>
            </a:extLst>
          </p:cNvPr>
          <p:cNvSpPr txBox="1"/>
          <p:nvPr/>
        </p:nvSpPr>
        <p:spPr>
          <a:xfrm>
            <a:off x="5201241" y="4190483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Kakao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Auth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16">
            <a:extLst>
              <a:ext uri="{FF2B5EF4-FFF2-40B4-BE49-F238E27FC236}">
                <a16:creationId xmlns:a16="http://schemas.microsoft.com/office/drawing/2014/main" id="{D793D270-F4BF-48F7-8A16-5F929BAB027B}"/>
              </a:ext>
            </a:extLst>
          </p:cNvPr>
          <p:cNvSpPr txBox="1"/>
          <p:nvPr/>
        </p:nvSpPr>
        <p:spPr>
          <a:xfrm>
            <a:off x="6442779" y="476725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jQcloud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9FF18928-BF11-4978-80DA-799B9D658A03}"/>
              </a:ext>
            </a:extLst>
          </p:cNvPr>
          <p:cNvSpPr txBox="1"/>
          <p:nvPr/>
        </p:nvSpPr>
        <p:spPr>
          <a:xfrm>
            <a:off x="5963261" y="1815079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KNU </a:t>
            </a:r>
            <a:r>
              <a:rPr lang="en-US" altLang="ko-KR" sz="1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dict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20">
            <a:extLst>
              <a:ext uri="{FF2B5EF4-FFF2-40B4-BE49-F238E27FC236}">
                <a16:creationId xmlns:a16="http://schemas.microsoft.com/office/drawing/2014/main" id="{2E5ADF6A-DE7C-4123-BA0C-B44972D3CA52}"/>
              </a:ext>
            </a:extLst>
          </p:cNvPr>
          <p:cNvSpPr txBox="1"/>
          <p:nvPr/>
        </p:nvSpPr>
        <p:spPr>
          <a:xfrm>
            <a:off x="6839731" y="232934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Py-hanspell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21">
            <a:extLst>
              <a:ext uri="{FF2B5EF4-FFF2-40B4-BE49-F238E27FC236}">
                <a16:creationId xmlns:a16="http://schemas.microsoft.com/office/drawing/2014/main" id="{329A9C31-CDC4-4876-9B85-DCA3EC291A76}"/>
              </a:ext>
            </a:extLst>
          </p:cNvPr>
          <p:cNvSpPr txBox="1"/>
          <p:nvPr/>
        </p:nvSpPr>
        <p:spPr>
          <a:xfrm>
            <a:off x="7627768" y="3748022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KoNLP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A7364C3-9A84-4206-B6E9-55CEB987263C}"/>
              </a:ext>
            </a:extLst>
          </p:cNvPr>
          <p:cNvGrpSpPr/>
          <p:nvPr/>
        </p:nvGrpSpPr>
        <p:grpSpPr>
          <a:xfrm>
            <a:off x="1801503" y="1474589"/>
            <a:ext cx="2617155" cy="3206021"/>
            <a:chOff x="777268" y="1735380"/>
            <a:chExt cx="2886647" cy="3551981"/>
          </a:xfrm>
        </p:grpSpPr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3F7BD9AF-1E15-4114-9B28-5C4670ACCC3E}"/>
                </a:ext>
              </a:extLst>
            </p:cNvPr>
            <p:cNvSpPr txBox="1"/>
            <p:nvPr/>
          </p:nvSpPr>
          <p:spPr>
            <a:xfrm>
              <a:off x="777268" y="1735380"/>
              <a:ext cx="203753" cy="647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TextBox 28">
              <a:extLst>
                <a:ext uri="{FF2B5EF4-FFF2-40B4-BE49-F238E27FC236}">
                  <a16:creationId xmlns:a16="http://schemas.microsoft.com/office/drawing/2014/main" id="{FEA566CC-2F07-4288-A7BC-A9BA6F0EA72B}"/>
                </a:ext>
              </a:extLst>
            </p:cNvPr>
            <p:cNvSpPr txBox="1"/>
            <p:nvPr/>
          </p:nvSpPr>
          <p:spPr>
            <a:xfrm>
              <a:off x="1360847" y="1802000"/>
              <a:ext cx="1061194" cy="409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KOSAC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TextBox 29">
              <a:extLst>
                <a:ext uri="{FF2B5EF4-FFF2-40B4-BE49-F238E27FC236}">
                  <a16:creationId xmlns:a16="http://schemas.microsoft.com/office/drawing/2014/main" id="{05342E70-05E5-443E-A09A-AA79DF8AC2B4}"/>
                </a:ext>
              </a:extLst>
            </p:cNvPr>
            <p:cNvSpPr txBox="1"/>
            <p:nvPr/>
          </p:nvSpPr>
          <p:spPr>
            <a:xfrm>
              <a:off x="1379219" y="2178377"/>
              <a:ext cx="2284696" cy="340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단어의 긍정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부정 점수화</a:t>
              </a:r>
            </a:p>
          </p:txBody>
        </p:sp>
        <p:sp>
          <p:nvSpPr>
            <p:cNvPr id="67" name="TextBox 30">
              <a:extLst>
                <a:ext uri="{FF2B5EF4-FFF2-40B4-BE49-F238E27FC236}">
                  <a16:creationId xmlns:a16="http://schemas.microsoft.com/office/drawing/2014/main" id="{D804BE6D-3B11-45B5-ABB8-3A2926D825AA}"/>
                </a:ext>
              </a:extLst>
            </p:cNvPr>
            <p:cNvSpPr txBox="1"/>
            <p:nvPr/>
          </p:nvSpPr>
          <p:spPr>
            <a:xfrm>
              <a:off x="1377838" y="3041938"/>
              <a:ext cx="1057658" cy="409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Django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31">
              <a:extLst>
                <a:ext uri="{FF2B5EF4-FFF2-40B4-BE49-F238E27FC236}">
                  <a16:creationId xmlns:a16="http://schemas.microsoft.com/office/drawing/2014/main" id="{926F3F39-B0BB-4240-B109-927C0B8555EC}"/>
                </a:ext>
              </a:extLst>
            </p:cNvPr>
            <p:cNvSpPr txBox="1"/>
            <p:nvPr/>
          </p:nvSpPr>
          <p:spPr>
            <a:xfrm>
              <a:off x="1396210" y="3418315"/>
              <a:ext cx="2155626" cy="3409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 게시판 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CRUD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TextBox 32">
              <a:extLst>
                <a:ext uri="{FF2B5EF4-FFF2-40B4-BE49-F238E27FC236}">
                  <a16:creationId xmlns:a16="http://schemas.microsoft.com/office/drawing/2014/main" id="{A55E0D30-78B6-4F68-969B-45524F201504}"/>
                </a:ext>
              </a:extLst>
            </p:cNvPr>
            <p:cNvSpPr txBox="1"/>
            <p:nvPr/>
          </p:nvSpPr>
          <p:spPr>
            <a:xfrm>
              <a:off x="1394829" y="4331304"/>
              <a:ext cx="1050586" cy="409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allAuth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TextBox 33">
              <a:extLst>
                <a:ext uri="{FF2B5EF4-FFF2-40B4-BE49-F238E27FC236}">
                  <a16:creationId xmlns:a16="http://schemas.microsoft.com/office/drawing/2014/main" id="{702ABC58-AD40-46E3-A2CA-5EA88C574C67}"/>
                </a:ext>
              </a:extLst>
            </p:cNvPr>
            <p:cNvSpPr txBox="1"/>
            <p:nvPr/>
          </p:nvSpPr>
          <p:spPr>
            <a:xfrm>
              <a:off x="1413199" y="4707681"/>
              <a:ext cx="1798478" cy="579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회원가입 및 로그인</a:t>
              </a:r>
            </a:p>
            <a:p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1841D04-D493-48B9-B864-B667D621EB3E}"/>
              </a:ext>
            </a:extLst>
          </p:cNvPr>
          <p:cNvGrpSpPr/>
          <p:nvPr/>
        </p:nvGrpSpPr>
        <p:grpSpPr>
          <a:xfrm>
            <a:off x="7844979" y="2731599"/>
            <a:ext cx="3162887" cy="2930448"/>
            <a:chOff x="8389510" y="1806864"/>
            <a:chExt cx="2356456" cy="3246670"/>
          </a:xfrm>
        </p:grpSpPr>
        <p:sp>
          <p:nvSpPr>
            <p:cNvPr id="56" name="TextBox 34">
              <a:extLst>
                <a:ext uri="{FF2B5EF4-FFF2-40B4-BE49-F238E27FC236}">
                  <a16:creationId xmlns:a16="http://schemas.microsoft.com/office/drawing/2014/main" id="{A2C5D8B4-6824-4F64-AF7D-38F47F848ED1}"/>
                </a:ext>
              </a:extLst>
            </p:cNvPr>
            <p:cNvSpPr txBox="1"/>
            <p:nvPr/>
          </p:nvSpPr>
          <p:spPr>
            <a:xfrm>
              <a:off x="8389510" y="1806864"/>
              <a:ext cx="2356456" cy="409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Py-hanspell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35">
              <a:extLst>
                <a:ext uri="{FF2B5EF4-FFF2-40B4-BE49-F238E27FC236}">
                  <a16:creationId xmlns:a16="http://schemas.microsoft.com/office/drawing/2014/main" id="{E065859E-A3DA-464E-8B64-BB76EE319F60}"/>
                </a:ext>
              </a:extLst>
            </p:cNvPr>
            <p:cNvSpPr txBox="1"/>
            <p:nvPr/>
          </p:nvSpPr>
          <p:spPr>
            <a:xfrm>
              <a:off x="8679375" y="2183241"/>
              <a:ext cx="2066591" cy="34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맞춤법 검사</a:t>
              </a:r>
            </a:p>
          </p:txBody>
        </p:sp>
        <p:sp>
          <p:nvSpPr>
            <p:cNvPr id="58" name="TextBox 36">
              <a:extLst>
                <a:ext uri="{FF2B5EF4-FFF2-40B4-BE49-F238E27FC236}">
                  <a16:creationId xmlns:a16="http://schemas.microsoft.com/office/drawing/2014/main" id="{8DFE5133-4B77-4897-9BE1-C529C6729849}"/>
                </a:ext>
              </a:extLst>
            </p:cNvPr>
            <p:cNvSpPr txBox="1"/>
            <p:nvPr/>
          </p:nvSpPr>
          <p:spPr>
            <a:xfrm>
              <a:off x="9383092" y="3046801"/>
              <a:ext cx="1362874" cy="409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KoNLP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TextBox 37">
              <a:extLst>
                <a:ext uri="{FF2B5EF4-FFF2-40B4-BE49-F238E27FC236}">
                  <a16:creationId xmlns:a16="http://schemas.microsoft.com/office/drawing/2014/main" id="{DBFC6C02-72AC-4568-9198-3ADB9C6D5B68}"/>
                </a:ext>
              </a:extLst>
            </p:cNvPr>
            <p:cNvSpPr txBox="1"/>
            <p:nvPr/>
          </p:nvSpPr>
          <p:spPr>
            <a:xfrm>
              <a:off x="8679375" y="3423179"/>
              <a:ext cx="2066591" cy="34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단어 추출 및 키워드 분석</a:t>
              </a:r>
            </a:p>
          </p:txBody>
        </p:sp>
        <p:sp>
          <p:nvSpPr>
            <p:cNvPr id="60" name="TextBox 38">
              <a:extLst>
                <a:ext uri="{FF2B5EF4-FFF2-40B4-BE49-F238E27FC236}">
                  <a16:creationId xmlns:a16="http://schemas.microsoft.com/office/drawing/2014/main" id="{564A1B87-A1B5-496F-AC05-F857A36E25ED}"/>
                </a:ext>
              </a:extLst>
            </p:cNvPr>
            <p:cNvSpPr txBox="1"/>
            <p:nvPr/>
          </p:nvSpPr>
          <p:spPr>
            <a:xfrm>
              <a:off x="9383092" y="4336168"/>
              <a:ext cx="1362874" cy="409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pytagcloud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TextBox 39">
              <a:extLst>
                <a:ext uri="{FF2B5EF4-FFF2-40B4-BE49-F238E27FC236}">
                  <a16:creationId xmlns:a16="http://schemas.microsoft.com/office/drawing/2014/main" id="{15E76142-2BB8-4A3A-AE5E-632F785BE4DD}"/>
                </a:ext>
              </a:extLst>
            </p:cNvPr>
            <p:cNvSpPr txBox="1"/>
            <p:nvPr/>
          </p:nvSpPr>
          <p:spPr>
            <a:xfrm>
              <a:off x="8679375" y="4712545"/>
              <a:ext cx="2066591" cy="34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키워드 시각화</a:t>
              </a:r>
            </a:p>
          </p:txBody>
        </p:sp>
      </p:grpSp>
      <p:sp>
        <p:nvSpPr>
          <p:cNvPr id="3" name="TextBox 17">
            <a:extLst>
              <a:ext uri="{FF2B5EF4-FFF2-40B4-BE49-F238E27FC236}">
                <a16:creationId xmlns:a16="http://schemas.microsoft.com/office/drawing/2014/main" id="{A49161F4-3027-4A4B-984E-B444F546AC62}"/>
              </a:ext>
            </a:extLst>
          </p:cNvPr>
          <p:cNvSpPr txBox="1"/>
          <p:nvPr/>
        </p:nvSpPr>
        <p:spPr>
          <a:xfrm>
            <a:off x="5007117" y="2870032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Django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83A1DB4-BEA6-4696-8C69-002264A83D4A}"/>
              </a:ext>
            </a:extLst>
          </p:cNvPr>
          <p:cNvGrpSpPr/>
          <p:nvPr/>
        </p:nvGrpSpPr>
        <p:grpSpPr>
          <a:xfrm>
            <a:off x="308974" y="3850986"/>
            <a:ext cx="737616" cy="637661"/>
            <a:chOff x="286675" y="1057144"/>
            <a:chExt cx="737616" cy="63766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01C5EE7-983D-4550-ACE9-11A3FE4A075F}"/>
                </a:ext>
              </a:extLst>
            </p:cNvPr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B0CD89A7-BFAB-4219-876E-C5235FC7E00B}"/>
                </a:ext>
              </a:extLst>
            </p:cNvPr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5E50A25-55A2-4014-BB68-CE3AE1543728}"/>
                </a:ext>
              </a:extLst>
            </p:cNvPr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8" name="그림 87">
            <a:extLst>
              <a:ext uri="{FF2B5EF4-FFF2-40B4-BE49-F238E27FC236}">
                <a16:creationId xmlns:a16="http://schemas.microsoft.com/office/drawing/2014/main" id="{8CEC09C9-8A59-486A-A539-80AD0DF71E8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C9E5C0E1-E54D-413E-A244-958D0FD6CB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0CFE61F-72F3-4AE8-B456-91C5D375782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8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744413" y="1380784"/>
            <a:ext cx="9809698" cy="4655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A7FEAC-2AB8-4D59-8CA6-73B43E0A8FD6}"/>
              </a:ext>
            </a:extLst>
          </p:cNvPr>
          <p:cNvSpPr txBox="1"/>
          <p:nvPr/>
        </p:nvSpPr>
        <p:spPr>
          <a:xfrm>
            <a:off x="1859569" y="457200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수행계획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1A5F1F3-BEE8-4724-A7BE-BD390ED370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7F97416-0205-443B-8C26-A79DC15A02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8CEC09C9-8A59-486A-A539-80AD0DF71E8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0CFE61F-72F3-4AE8-B456-91C5D375782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47B76D81-C468-4910-BC7C-5634515DB796}"/>
              </a:ext>
            </a:extLst>
          </p:cNvPr>
          <p:cNvGrpSpPr/>
          <p:nvPr/>
        </p:nvGrpSpPr>
        <p:grpSpPr>
          <a:xfrm>
            <a:off x="310289" y="4553182"/>
            <a:ext cx="737616" cy="637661"/>
            <a:chOff x="286675" y="1057144"/>
            <a:chExt cx="737616" cy="63766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24C85F6-AD59-46D2-A7F2-14BD457D35E7}"/>
                </a:ext>
              </a:extLst>
            </p:cNvPr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31A5B0A-A9C1-426B-B37E-BEBDB009BB66}"/>
                </a:ext>
              </a:extLst>
            </p:cNvPr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6443C47-86C7-4DCB-BA54-E400ECD83CCF}"/>
                </a:ext>
              </a:extLst>
            </p:cNvPr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DDBDF79-5AB5-471A-A85F-E67AA3327FD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C5FF136-D056-4481-9D8A-0218F8239AFC}"/>
              </a:ext>
            </a:extLst>
          </p:cNvPr>
          <p:cNvGrpSpPr/>
          <p:nvPr/>
        </p:nvGrpSpPr>
        <p:grpSpPr>
          <a:xfrm>
            <a:off x="9053040" y="2088514"/>
            <a:ext cx="2232248" cy="3744416"/>
            <a:chOff x="9053040" y="2088514"/>
            <a:chExt cx="2232248" cy="374441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1040517-79EA-43AD-9D99-6DE1793FD102}"/>
                </a:ext>
              </a:extLst>
            </p:cNvPr>
            <p:cNvSpPr/>
            <p:nvPr/>
          </p:nvSpPr>
          <p:spPr>
            <a:xfrm>
              <a:off x="9053040" y="2088514"/>
              <a:ext cx="2232248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 err="1">
                  <a:solidFill>
                    <a:srgbClr val="7F7F7F"/>
                  </a:solidFill>
                </a:rPr>
                <a:t>Py-hanspell</a:t>
              </a:r>
              <a:r>
                <a:rPr lang="en-US" altLang="ko-KR" sz="1400" dirty="0">
                  <a:solidFill>
                    <a:srgbClr val="7F7F7F"/>
                  </a:solidFill>
                </a:rPr>
                <a:t> </a:t>
              </a:r>
              <a:r>
                <a:rPr lang="ko-KR" altLang="en-US" sz="1400" dirty="0">
                  <a:solidFill>
                    <a:srgbClr val="7F7F7F"/>
                  </a:solidFill>
                </a:rPr>
                <a:t>테스트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CA4B173-A4D0-4666-B79E-F7DAF919840D}"/>
                </a:ext>
              </a:extLst>
            </p:cNvPr>
            <p:cNvSpPr/>
            <p:nvPr/>
          </p:nvSpPr>
          <p:spPr>
            <a:xfrm>
              <a:off x="9053040" y="2916606"/>
              <a:ext cx="2232248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 err="1">
                  <a:solidFill>
                    <a:srgbClr val="7F7F7F"/>
                  </a:solidFill>
                </a:rPr>
                <a:t>jQcloud</a:t>
              </a:r>
              <a:r>
                <a:rPr lang="ko-KR" altLang="en-US" sz="1400" dirty="0">
                  <a:solidFill>
                    <a:srgbClr val="7F7F7F"/>
                  </a:solidFill>
                </a:rPr>
                <a:t> 테스트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F829B00-256E-4C69-82F0-8A005C17478C}"/>
                </a:ext>
              </a:extLst>
            </p:cNvPr>
            <p:cNvSpPr/>
            <p:nvPr/>
          </p:nvSpPr>
          <p:spPr>
            <a:xfrm>
              <a:off x="9053040" y="3744698"/>
              <a:ext cx="2232248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400" dirty="0">
                  <a:solidFill>
                    <a:schemeClr val="tx1"/>
                  </a:solidFill>
                </a:rPr>
                <a:t>화면 구현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F79B03D-1094-4A12-9B24-8965E2D4B2BA}"/>
                </a:ext>
              </a:extLst>
            </p:cNvPr>
            <p:cNvSpPr/>
            <p:nvPr/>
          </p:nvSpPr>
          <p:spPr>
            <a:xfrm>
              <a:off x="9053040" y="4572790"/>
              <a:ext cx="2232248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400" dirty="0">
                  <a:solidFill>
                    <a:srgbClr val="7F7F7F"/>
                  </a:solidFill>
                </a:rPr>
                <a:t>커뮤니티 구현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DE041D8-E97F-48E5-B64D-D6C944EA820D}"/>
                </a:ext>
              </a:extLst>
            </p:cNvPr>
            <p:cNvSpPr/>
            <p:nvPr/>
          </p:nvSpPr>
          <p:spPr>
            <a:xfrm>
              <a:off x="9053040" y="5400882"/>
              <a:ext cx="2232248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srgbClr val="7F7F7F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BF621F4-8F73-4E8A-98B0-F88A233B5280}"/>
                </a:ext>
              </a:extLst>
            </p:cNvPr>
            <p:cNvSpPr/>
            <p:nvPr/>
          </p:nvSpPr>
          <p:spPr>
            <a:xfrm>
              <a:off x="9167468" y="2196526"/>
              <a:ext cx="216024" cy="21602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>
                <a:solidFill>
                  <a:srgbClr val="7F7F7F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478A8BD-2109-43B4-A7EA-DD6E02A65D84}"/>
                </a:ext>
              </a:extLst>
            </p:cNvPr>
            <p:cNvSpPr/>
            <p:nvPr/>
          </p:nvSpPr>
          <p:spPr>
            <a:xfrm>
              <a:off x="9167468" y="2610572"/>
              <a:ext cx="216024" cy="21602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>
                <a:solidFill>
                  <a:srgbClr val="7F7F7F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5D45438-F2F1-4D15-BA36-2D477D853011}"/>
                </a:ext>
              </a:extLst>
            </p:cNvPr>
            <p:cNvSpPr/>
            <p:nvPr/>
          </p:nvSpPr>
          <p:spPr>
            <a:xfrm>
              <a:off x="9167468" y="3024618"/>
              <a:ext cx="216024" cy="21602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>
                <a:solidFill>
                  <a:srgbClr val="7F7F7F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CB6239A-AB3E-4269-AA67-A09386C23AB7}"/>
                </a:ext>
              </a:extLst>
            </p:cNvPr>
            <p:cNvSpPr/>
            <p:nvPr/>
          </p:nvSpPr>
          <p:spPr>
            <a:xfrm>
              <a:off x="9167468" y="3438664"/>
              <a:ext cx="216024" cy="21602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>
                <a:solidFill>
                  <a:srgbClr val="7F7F7F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C5DA4DE-4EEA-4D96-82DA-81F2D360ABF5}"/>
                </a:ext>
              </a:extLst>
            </p:cNvPr>
            <p:cNvSpPr/>
            <p:nvPr/>
          </p:nvSpPr>
          <p:spPr>
            <a:xfrm>
              <a:off x="9167468" y="3852710"/>
              <a:ext cx="216024" cy="21602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>
                <a:solidFill>
                  <a:srgbClr val="7F7F7F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82AD351-6D6C-4D65-9FB0-44A697093A16}"/>
                </a:ext>
              </a:extLst>
            </p:cNvPr>
            <p:cNvSpPr/>
            <p:nvPr/>
          </p:nvSpPr>
          <p:spPr>
            <a:xfrm>
              <a:off x="9167468" y="4266756"/>
              <a:ext cx="216024" cy="21602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>
                <a:solidFill>
                  <a:srgbClr val="7F7F7F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1AA773D-E2BF-4471-9182-6C188AD2454E}"/>
                </a:ext>
              </a:extLst>
            </p:cNvPr>
            <p:cNvSpPr/>
            <p:nvPr/>
          </p:nvSpPr>
          <p:spPr>
            <a:xfrm>
              <a:off x="9167468" y="4680802"/>
              <a:ext cx="216024" cy="21602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>
                <a:solidFill>
                  <a:srgbClr val="7F7F7F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1DF46CB-0E62-4202-94CF-5C4A3A0B9E62}"/>
                </a:ext>
              </a:extLst>
            </p:cNvPr>
            <p:cNvSpPr/>
            <p:nvPr/>
          </p:nvSpPr>
          <p:spPr>
            <a:xfrm>
              <a:off x="9167468" y="5094848"/>
              <a:ext cx="216024" cy="21602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>
                <a:solidFill>
                  <a:srgbClr val="7F7F7F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DE78590-6533-4DBF-8CD6-899A8C6F95F4}"/>
                </a:ext>
              </a:extLst>
            </p:cNvPr>
            <p:cNvSpPr/>
            <p:nvPr/>
          </p:nvSpPr>
          <p:spPr>
            <a:xfrm>
              <a:off x="9167468" y="5508894"/>
              <a:ext cx="216024" cy="21602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>
                <a:solidFill>
                  <a:srgbClr val="7F7F7F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3C5275-29F0-412D-83FB-9F4878DC7AF5}"/>
              </a:ext>
            </a:extLst>
          </p:cNvPr>
          <p:cNvSpPr txBox="1"/>
          <p:nvPr/>
        </p:nvSpPr>
        <p:spPr>
          <a:xfrm>
            <a:off x="9383492" y="1584458"/>
            <a:ext cx="189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Must do</a:t>
            </a:r>
            <a:endParaRPr lang="ko-KR" altLang="en-US" sz="2400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3260E5CF-E6C8-40DF-8A3C-CFC4D293C5D9}"/>
              </a:ext>
            </a:extLst>
          </p:cNvPr>
          <p:cNvSpPr/>
          <p:nvPr/>
        </p:nvSpPr>
        <p:spPr>
          <a:xfrm>
            <a:off x="2034700" y="5754023"/>
            <a:ext cx="618200" cy="602768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2E7C2-B5D6-4A3D-A4F5-83C736F7C381}"/>
              </a:ext>
            </a:extLst>
          </p:cNvPr>
          <p:cNvSpPr txBox="1"/>
          <p:nvPr/>
        </p:nvSpPr>
        <p:spPr>
          <a:xfrm>
            <a:off x="1959458" y="1337688"/>
            <a:ext cx="26276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Biome Light" panose="020B0502040204020203" pitchFamily="34" charset="0"/>
              </a:rPr>
              <a:t>2020</a:t>
            </a:r>
            <a:endParaRPr lang="ko-KR" altLang="en-US" sz="80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Biome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E6AF4-DE8B-407B-A096-153A7597097C}"/>
              </a:ext>
            </a:extLst>
          </p:cNvPr>
          <p:cNvSpPr txBox="1"/>
          <p:nvPr/>
        </p:nvSpPr>
        <p:spPr>
          <a:xfrm>
            <a:off x="4593507" y="1948594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JUNE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22CCD6-B96F-423B-B04B-2C4A15EAC2D1}"/>
              </a:ext>
            </a:extLst>
          </p:cNvPr>
          <p:cNvSpPr/>
          <p:nvPr/>
        </p:nvSpPr>
        <p:spPr>
          <a:xfrm>
            <a:off x="9042190" y="2502560"/>
            <a:ext cx="22322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err="1">
                <a:solidFill>
                  <a:srgbClr val="7F7F7F"/>
                </a:solidFill>
              </a:rPr>
              <a:t>KoNLP</a:t>
            </a:r>
            <a:r>
              <a:rPr lang="en-US" altLang="ko-KR" sz="1400" dirty="0">
                <a:solidFill>
                  <a:srgbClr val="7F7F7F"/>
                </a:solidFill>
              </a:rPr>
              <a:t> </a:t>
            </a:r>
            <a:r>
              <a:rPr lang="ko-KR" altLang="en-US" sz="1400" dirty="0">
                <a:solidFill>
                  <a:srgbClr val="7F7F7F"/>
                </a:solidFill>
              </a:rPr>
              <a:t>테스트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6E37504-7653-499F-AD0A-3F5B7110F364}"/>
              </a:ext>
            </a:extLst>
          </p:cNvPr>
          <p:cNvSpPr/>
          <p:nvPr/>
        </p:nvSpPr>
        <p:spPr>
          <a:xfrm>
            <a:off x="9042190" y="3348654"/>
            <a:ext cx="22322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 err="1">
                <a:solidFill>
                  <a:srgbClr val="7F7F7F"/>
                </a:solidFill>
              </a:rPr>
              <a:t>KoNLP</a:t>
            </a:r>
            <a:r>
              <a:rPr lang="en-US" altLang="ko-KR" sz="1400" dirty="0">
                <a:solidFill>
                  <a:srgbClr val="7F7F7F"/>
                </a:solidFill>
              </a:rPr>
              <a:t> </a:t>
            </a:r>
            <a:r>
              <a:rPr lang="ko-KR" altLang="en-US" sz="1400" dirty="0">
                <a:solidFill>
                  <a:srgbClr val="7F7F7F"/>
                </a:solidFill>
              </a:rPr>
              <a:t>테스트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776DA8C-BB44-4C11-97CB-0731D196C151}"/>
              </a:ext>
            </a:extLst>
          </p:cNvPr>
          <p:cNvSpPr/>
          <p:nvPr/>
        </p:nvSpPr>
        <p:spPr>
          <a:xfrm>
            <a:off x="9053040" y="4142812"/>
            <a:ext cx="22322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회원관리 구현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F60133A-015D-4897-8B21-A5295253A20B}"/>
              </a:ext>
            </a:extLst>
          </p:cNvPr>
          <p:cNvSpPr/>
          <p:nvPr/>
        </p:nvSpPr>
        <p:spPr>
          <a:xfrm>
            <a:off x="9053040" y="4974819"/>
            <a:ext cx="22322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좋아요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채택기능 구현</a:t>
            </a:r>
          </a:p>
        </p:txBody>
      </p:sp>
      <p:pic>
        <p:nvPicPr>
          <p:cNvPr id="16" name="그림 15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C0DB9BF7-19DA-4FE0-BAE2-9192D2F34B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167468" y="2102148"/>
            <a:ext cx="283994" cy="283994"/>
          </a:xfrm>
          <a:prstGeom prst="rect">
            <a:avLst/>
          </a:prstGeom>
        </p:spPr>
      </p:pic>
      <p:pic>
        <p:nvPicPr>
          <p:cNvPr id="108" name="그림 107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3991AC61-B061-42FC-9636-41EC71D5A74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167468" y="2523268"/>
            <a:ext cx="283994" cy="283994"/>
          </a:xfrm>
          <a:prstGeom prst="rect">
            <a:avLst/>
          </a:prstGeom>
        </p:spPr>
      </p:pic>
      <p:pic>
        <p:nvPicPr>
          <p:cNvPr id="109" name="그림 108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2874348C-827B-4582-854C-661BD73F8C7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167468" y="2944312"/>
            <a:ext cx="283994" cy="283994"/>
          </a:xfrm>
          <a:prstGeom prst="rect">
            <a:avLst/>
          </a:prstGeom>
        </p:spPr>
      </p:pic>
      <p:pic>
        <p:nvPicPr>
          <p:cNvPr id="110" name="그림 109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EE8077E2-9918-419D-BC58-68F4C0F3786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167468" y="3380705"/>
            <a:ext cx="283994" cy="283994"/>
          </a:xfrm>
          <a:prstGeom prst="rect">
            <a:avLst/>
          </a:prstGeom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F9B0CAC-1469-4810-A325-06897CC63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37497"/>
              </p:ext>
            </p:extLst>
          </p:nvPr>
        </p:nvGraphicFramePr>
        <p:xfrm>
          <a:off x="1849751" y="2615797"/>
          <a:ext cx="6912766" cy="307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8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MON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WED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THU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FRI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SAT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rgbClr val="FF7C80"/>
                          </a:solidFill>
                        </a:rPr>
                        <a:t>SUN</a:t>
                      </a:r>
                      <a:endParaRPr lang="ko-KR" altLang="en-US">
                        <a:solidFill>
                          <a:srgbClr val="FF7C8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08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주요 라이브러리 모듈화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화면설계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회원관리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맞춤법 검사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감정분석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08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커뮤니티 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해커톤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오류수정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9" name="그림 48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F5159B2F-E297-4E19-B982-247291A65E8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167468" y="3776749"/>
            <a:ext cx="283994" cy="283994"/>
          </a:xfrm>
          <a:prstGeom prst="rect">
            <a:avLst/>
          </a:prstGeom>
        </p:spPr>
      </p:pic>
      <p:pic>
        <p:nvPicPr>
          <p:cNvPr id="50" name="그림 49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826F1057-A826-4584-9697-003C9D30D2D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167468" y="4190686"/>
            <a:ext cx="283994" cy="283994"/>
          </a:xfrm>
          <a:prstGeom prst="rect">
            <a:avLst/>
          </a:prstGeom>
        </p:spPr>
      </p:pic>
      <p:pic>
        <p:nvPicPr>
          <p:cNvPr id="51" name="그림 50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1401B88F-CDF3-4189-9E8F-2BE96B4EDF1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167468" y="4601635"/>
            <a:ext cx="283994" cy="283994"/>
          </a:xfrm>
          <a:prstGeom prst="rect">
            <a:avLst/>
          </a:prstGeom>
        </p:spPr>
      </p:pic>
      <p:pic>
        <p:nvPicPr>
          <p:cNvPr id="52" name="그림 51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E6641C86-9680-4427-8CAB-090CC937DA0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167468" y="5034882"/>
            <a:ext cx="283994" cy="283994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B22866-38C2-4881-A95F-BCE4B0C17217}"/>
              </a:ext>
            </a:extLst>
          </p:cNvPr>
          <p:cNvSpPr/>
          <p:nvPr/>
        </p:nvSpPr>
        <p:spPr>
          <a:xfrm>
            <a:off x="9053040" y="5408937"/>
            <a:ext cx="22322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rgbClr val="16B693"/>
                </a:solidFill>
              </a:rPr>
              <a:t>비동기 화면동작</a:t>
            </a:r>
          </a:p>
        </p:txBody>
      </p:sp>
      <p:pic>
        <p:nvPicPr>
          <p:cNvPr id="58" name="그림 57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1E95EB53-76D4-4A77-BA37-4D53482BDE8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167468" y="5430926"/>
            <a:ext cx="283994" cy="283994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C09329-4152-4481-87A4-0C403D71E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24923"/>
              </p:ext>
            </p:extLst>
          </p:nvPr>
        </p:nvGraphicFramePr>
        <p:xfrm>
          <a:off x="1850031" y="5688415"/>
          <a:ext cx="987538" cy="768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80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37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2256692" y="2927838"/>
            <a:ext cx="7678616" cy="100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endParaRPr lang="en-US" altLang="ko-K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66614F-3947-414C-B7CF-BA6C61A90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301376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139AC01-DFFD-4EDA-8604-39D3CB0FC105}"/>
              </a:ext>
            </a:extLst>
          </p:cNvPr>
          <p:cNvSpPr/>
          <p:nvPr/>
        </p:nvSpPr>
        <p:spPr>
          <a:xfrm>
            <a:off x="6301376" y="-3"/>
            <a:ext cx="5946352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FBDCC6-F8E8-4409-A5B0-D5C9A201DD77}"/>
              </a:ext>
            </a:extLst>
          </p:cNvPr>
          <p:cNvSpPr/>
          <p:nvPr/>
        </p:nvSpPr>
        <p:spPr>
          <a:xfrm flipH="1">
            <a:off x="3150688" y="2"/>
            <a:ext cx="3135190" cy="6857998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239">
            <a:extLst>
              <a:ext uri="{FF2B5EF4-FFF2-40B4-BE49-F238E27FC236}">
                <a16:creationId xmlns:a16="http://schemas.microsoft.com/office/drawing/2014/main" id="{2C33BF69-7B96-4B2E-8E71-168FD8124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030" y="2927837"/>
            <a:ext cx="4702047" cy="100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66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시연</a:t>
            </a:r>
            <a:endParaRPr lang="en-US" altLang="ko-KR" sz="66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86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2372</TotalTime>
  <Words>139</Words>
  <Application>Microsoft Office PowerPoint</Application>
  <PresentationFormat>와이드스크린</PresentationFormat>
  <Paragraphs>68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2013103925@office.khu.ac.kr</cp:lastModifiedBy>
  <cp:revision>70</cp:revision>
  <dcterms:created xsi:type="dcterms:W3CDTF">2014-11-01T08:10:02Z</dcterms:created>
  <dcterms:modified xsi:type="dcterms:W3CDTF">2020-07-05T23:52:26Z</dcterms:modified>
</cp:coreProperties>
</file>