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9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10B4B8D-4A49-4435-806E-E2B8DE91C3F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0519111-08AB-4D51-8CAA-D8A9CB010E1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15B9E13-2398-4CC4-A73E-8969EA94059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8DA76B5-A1E1-4CAB-BE50-1F89111E866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67A5677-65E2-4B73-91DE-6E753C07FD5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FC1B1FF-CC3E-4941-8824-B0011FE2701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D0025C8-1F06-4AFF-921E-8858E237473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9E5B79F-2ADA-412E-AF32-268126EB65A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9AE43CB-080B-4BD4-A284-B3725EEA6B9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1A1325E-2D1A-4787-B629-173C593F2ED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5390B0E-1F50-47A0-AD3A-68BF108BEC9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4533DB3-4742-4BCA-B613-AA66D788FAA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F7AE511C-85E1-4C3F-840B-3ADAC403F7BE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-228600" y="0"/>
            <a:ext cx="10515600" cy="1172520"/>
          </a:xfrm>
          <a:prstGeom prst="rect">
            <a:avLst/>
          </a:prstGeom>
          <a:gradFill rotWithShape="0">
            <a:gsLst>
              <a:gs pos="0">
                <a:srgbClr val="00a933"/>
              </a:gs>
              <a:gs pos="100000">
                <a:srgbClr val="ffff38"/>
              </a:gs>
            </a:gsLst>
            <a:lin ang="3600000"/>
          </a:gradFill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Biofuel Energy Usage in 2021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457200" y="1586880"/>
            <a:ext cx="4343400" cy="3670920"/>
          </a:xfrm>
          <a:prstGeom prst="rect">
            <a:avLst/>
          </a:prstGeom>
          <a:ln w="0">
            <a:noFill/>
          </a:ln>
        </p:spPr>
      </p:pic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4800600" y="1600200"/>
            <a:ext cx="5029200" cy="3225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-228600" y="0"/>
            <a:ext cx="10515600" cy="1172520"/>
          </a:xfrm>
          <a:prstGeom prst="rect">
            <a:avLst/>
          </a:prstGeom>
          <a:gradFill rotWithShape="0">
            <a:gsLst>
              <a:gs pos="0">
                <a:srgbClr val="00a933"/>
              </a:gs>
              <a:gs pos="100000">
                <a:srgbClr val="ffff38"/>
              </a:gs>
            </a:gsLst>
            <a:lin ang="3600000"/>
          </a:gradFill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Hydro Energy Usage in 2021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300600" y="1551600"/>
            <a:ext cx="4644000" cy="3459240"/>
          </a:xfrm>
          <a:prstGeom prst="rect">
            <a:avLst/>
          </a:prstGeom>
          <a:ln w="0">
            <a:noFill/>
          </a:ln>
        </p:spPr>
      </p:pic>
      <p:pic>
        <p:nvPicPr>
          <p:cNvPr id="46" name="" descr=""/>
          <p:cNvPicPr/>
          <p:nvPr/>
        </p:nvPicPr>
        <p:blipFill>
          <a:blip r:embed="rId2"/>
          <a:stretch/>
        </p:blipFill>
        <p:spPr>
          <a:xfrm>
            <a:off x="4944600" y="1720800"/>
            <a:ext cx="5113800" cy="2874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-228600" y="0"/>
            <a:ext cx="10515600" cy="1172520"/>
          </a:xfrm>
          <a:prstGeom prst="rect">
            <a:avLst/>
          </a:prstGeom>
          <a:gradFill rotWithShape="0">
            <a:gsLst>
              <a:gs pos="0">
                <a:srgbClr val="00a933"/>
              </a:gs>
              <a:gs pos="100000">
                <a:srgbClr val="ffff38"/>
              </a:gs>
            </a:gsLst>
            <a:lin ang="3600000"/>
          </a:gradFill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Solar Energy Usage in 2021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457200" y="1542600"/>
            <a:ext cx="4343400" cy="3288240"/>
          </a:xfrm>
          <a:prstGeom prst="rect">
            <a:avLst/>
          </a:prstGeom>
          <a:ln w="0">
            <a:noFill/>
          </a:ln>
        </p:spPr>
      </p:pic>
      <p:pic>
        <p:nvPicPr>
          <p:cNvPr id="49" name="" descr=""/>
          <p:cNvPicPr/>
          <p:nvPr/>
        </p:nvPicPr>
        <p:blipFill>
          <a:blip r:embed="rId2"/>
          <a:stretch/>
        </p:blipFill>
        <p:spPr>
          <a:xfrm>
            <a:off x="4800600" y="1587240"/>
            <a:ext cx="5029200" cy="2756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-228600" y="0"/>
            <a:ext cx="10515600" cy="1172520"/>
          </a:xfrm>
          <a:prstGeom prst="rect">
            <a:avLst/>
          </a:prstGeom>
          <a:gradFill rotWithShape="0">
            <a:gsLst>
              <a:gs pos="0">
                <a:srgbClr val="00a933"/>
              </a:gs>
              <a:gs pos="100000">
                <a:srgbClr val="ffff38"/>
              </a:gs>
            </a:gsLst>
            <a:lin ang="3600000"/>
          </a:gradFill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Wind Energy Usage in 2021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385200" y="1542600"/>
            <a:ext cx="4343400" cy="3288240"/>
          </a:xfrm>
          <a:prstGeom prst="rect">
            <a:avLst/>
          </a:prstGeom>
          <a:ln w="0">
            <a:noFill/>
          </a:ln>
        </p:spPr>
      </p:pic>
      <p:pic>
        <p:nvPicPr>
          <p:cNvPr id="52" name="" descr=""/>
          <p:cNvPicPr/>
          <p:nvPr/>
        </p:nvPicPr>
        <p:blipFill>
          <a:blip r:embed="rId2"/>
          <a:stretch/>
        </p:blipFill>
        <p:spPr>
          <a:xfrm>
            <a:off x="4800600" y="1586880"/>
            <a:ext cx="5029200" cy="2766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-228600" y="0"/>
            <a:ext cx="10515600" cy="1172520"/>
          </a:xfrm>
          <a:prstGeom prst="rect">
            <a:avLst/>
          </a:prstGeom>
          <a:gradFill rotWithShape="0">
            <a:gsLst>
              <a:gs pos="0">
                <a:srgbClr val="666666"/>
              </a:gs>
              <a:gs pos="100000">
                <a:srgbClr val="ea7500"/>
              </a:gs>
            </a:gsLst>
            <a:lin ang="3600000"/>
          </a:gradFill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Coal Usage In 2021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385200" y="1542600"/>
            <a:ext cx="4343400" cy="3288240"/>
          </a:xfrm>
          <a:prstGeom prst="rect">
            <a:avLst/>
          </a:prstGeom>
          <a:ln w="0">
            <a:noFill/>
          </a:ln>
        </p:spPr>
      </p:pic>
      <p:pic>
        <p:nvPicPr>
          <p:cNvPr id="55" name="" descr=""/>
          <p:cNvPicPr/>
          <p:nvPr/>
        </p:nvPicPr>
        <p:blipFill>
          <a:blip r:embed="rId2"/>
          <a:stretch/>
        </p:blipFill>
        <p:spPr>
          <a:xfrm>
            <a:off x="4800600" y="1587240"/>
            <a:ext cx="5029200" cy="2766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-228600" y="0"/>
            <a:ext cx="10515600" cy="1172520"/>
          </a:xfrm>
          <a:prstGeom prst="rect">
            <a:avLst/>
          </a:prstGeom>
          <a:gradFill rotWithShape="0">
            <a:gsLst>
              <a:gs pos="0">
                <a:srgbClr val="666666"/>
              </a:gs>
              <a:gs pos="100000">
                <a:srgbClr val="ea7500"/>
              </a:gs>
            </a:gsLst>
            <a:lin ang="3600000"/>
          </a:gradFill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Natural Gas Usage In 2021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457200" y="1542600"/>
            <a:ext cx="4343400" cy="3288240"/>
          </a:xfrm>
          <a:prstGeom prst="rect">
            <a:avLst/>
          </a:prstGeom>
          <a:ln w="0">
            <a:noFill/>
          </a:ln>
        </p:spPr>
      </p:pic>
      <p:pic>
        <p:nvPicPr>
          <p:cNvPr id="58" name="" descr=""/>
          <p:cNvPicPr/>
          <p:nvPr/>
        </p:nvPicPr>
        <p:blipFill>
          <a:blip r:embed="rId2"/>
          <a:stretch/>
        </p:blipFill>
        <p:spPr>
          <a:xfrm>
            <a:off x="4800600" y="1586880"/>
            <a:ext cx="5257800" cy="2766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-228600" y="0"/>
            <a:ext cx="10515600" cy="1172520"/>
          </a:xfrm>
          <a:prstGeom prst="rect">
            <a:avLst/>
          </a:prstGeom>
          <a:gradFill rotWithShape="0">
            <a:gsLst>
              <a:gs pos="0">
                <a:srgbClr val="666666"/>
              </a:gs>
              <a:gs pos="100000">
                <a:srgbClr val="ea7500"/>
              </a:gs>
            </a:gsLst>
            <a:lin ang="3600000"/>
          </a:gradFill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Oil Usage In 2021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457200" y="1506600"/>
            <a:ext cx="4343400" cy="3288240"/>
          </a:xfrm>
          <a:prstGeom prst="rect">
            <a:avLst/>
          </a:prstGeom>
          <a:ln w="0">
            <a:noFill/>
          </a:ln>
        </p:spPr>
      </p:pic>
      <p:pic>
        <p:nvPicPr>
          <p:cNvPr id="61" name="" descr=""/>
          <p:cNvPicPr/>
          <p:nvPr/>
        </p:nvPicPr>
        <p:blipFill>
          <a:blip r:embed="rId2"/>
          <a:stretch/>
        </p:blipFill>
        <p:spPr>
          <a:xfrm>
            <a:off x="4849200" y="1587240"/>
            <a:ext cx="5209200" cy="2766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</TotalTime>
  <Application>LibreOffice/7.5.2.2$Linux_X86_64 LibreOffice_project/53bb9681a964705cf672590721dbc85eb4d0c3a2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2023-05-05T14:40:51Z</dcterms:created>
  <dc:creator/>
  <dc:description/>
  <dc:language>en-US</dc:language>
  <cp:lastModifiedBy/>
  <dcterms:modified xsi:type="dcterms:W3CDTF">2023-05-05T17:14:24Z</dcterms:modified>
  <cp:revision>8</cp:revision>
  <dc:subject/>
  <dc:title/>
</cp:coreProperties>
</file>